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512" r:id="rId2"/>
    <p:sldId id="507" r:id="rId3"/>
    <p:sldId id="516" r:id="rId4"/>
    <p:sldId id="510" r:id="rId5"/>
    <p:sldId id="508" r:id="rId6"/>
    <p:sldId id="517" r:id="rId7"/>
    <p:sldId id="509" r:id="rId8"/>
    <p:sldId id="513" r:id="rId9"/>
    <p:sldId id="511" r:id="rId10"/>
    <p:sldId id="494" r:id="rId11"/>
    <p:sldId id="514" r:id="rId12"/>
    <p:sldId id="515" r:id="rId13"/>
    <p:sldId id="518" r:id="rId14"/>
    <p:sldId id="520" r:id="rId15"/>
    <p:sldId id="521"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3"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F:\&#12476;&#12511;&#12288;&#65299;&#24180;\NRC\kasetu\&#20104;&#20633;&#35519;&#26619;&#65297;&#12288;&#37327;-&#38306;&#24515;&#24230;%20&#12525;&#12464;&#12420;&#12426;&#30452;&#12375;(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12476;&#12511;&#12288;&#65299;&#24180;\NRC\kasetu\&#20104;&#20633;&#35519;&#26619;&#65297;&#12288;&#37327;-&#38306;&#24515;&#24230;%20&#12525;&#12464;&#12420;&#12426;&#30452;&#12375;(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実数</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Sheet1!$D$2:$D$4331</c:f>
              <c:numCache>
                <c:formatCode>General</c:formatCode>
                <c:ptCount val="433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pt idx="30">
                  <c:v>1</c:v>
                </c:pt>
                <c:pt idx="31">
                  <c:v>1</c:v>
                </c:pt>
                <c:pt idx="32">
                  <c:v>1</c:v>
                </c:pt>
                <c:pt idx="33">
                  <c:v>1</c:v>
                </c:pt>
                <c:pt idx="34">
                  <c:v>1</c:v>
                </c:pt>
                <c:pt idx="35">
                  <c:v>1</c:v>
                </c:pt>
                <c:pt idx="36">
                  <c:v>1</c:v>
                </c:pt>
                <c:pt idx="37">
                  <c:v>1</c:v>
                </c:pt>
                <c:pt idx="38">
                  <c:v>1</c:v>
                </c:pt>
                <c:pt idx="39">
                  <c:v>1</c:v>
                </c:pt>
                <c:pt idx="40">
                  <c:v>1</c:v>
                </c:pt>
                <c:pt idx="41">
                  <c:v>1</c:v>
                </c:pt>
                <c:pt idx="42">
                  <c:v>1</c:v>
                </c:pt>
                <c:pt idx="43">
                  <c:v>1</c:v>
                </c:pt>
                <c:pt idx="44">
                  <c:v>1</c:v>
                </c:pt>
                <c:pt idx="45">
                  <c:v>1</c:v>
                </c:pt>
                <c:pt idx="46">
                  <c:v>1</c:v>
                </c:pt>
                <c:pt idx="47">
                  <c:v>1</c:v>
                </c:pt>
                <c:pt idx="48">
                  <c:v>1</c:v>
                </c:pt>
                <c:pt idx="49">
                  <c:v>1</c:v>
                </c:pt>
                <c:pt idx="50">
                  <c:v>1</c:v>
                </c:pt>
                <c:pt idx="51">
                  <c:v>1</c:v>
                </c:pt>
                <c:pt idx="52">
                  <c:v>1</c:v>
                </c:pt>
                <c:pt idx="53">
                  <c:v>1</c:v>
                </c:pt>
                <c:pt idx="54">
                  <c:v>1</c:v>
                </c:pt>
                <c:pt idx="55">
                  <c:v>1</c:v>
                </c:pt>
                <c:pt idx="56">
                  <c:v>1</c:v>
                </c:pt>
                <c:pt idx="57">
                  <c:v>1</c:v>
                </c:pt>
                <c:pt idx="58">
                  <c:v>1</c:v>
                </c:pt>
                <c:pt idx="59">
                  <c:v>1</c:v>
                </c:pt>
                <c:pt idx="60">
                  <c:v>1</c:v>
                </c:pt>
                <c:pt idx="61">
                  <c:v>1</c:v>
                </c:pt>
                <c:pt idx="62">
                  <c:v>1</c:v>
                </c:pt>
                <c:pt idx="63">
                  <c:v>1</c:v>
                </c:pt>
                <c:pt idx="64">
                  <c:v>1</c:v>
                </c:pt>
                <c:pt idx="65">
                  <c:v>1</c:v>
                </c:pt>
                <c:pt idx="66">
                  <c:v>1</c:v>
                </c:pt>
                <c:pt idx="67">
                  <c:v>1</c:v>
                </c:pt>
                <c:pt idx="68">
                  <c:v>1</c:v>
                </c:pt>
                <c:pt idx="69">
                  <c:v>1</c:v>
                </c:pt>
                <c:pt idx="70">
                  <c:v>1</c:v>
                </c:pt>
                <c:pt idx="71">
                  <c:v>1</c:v>
                </c:pt>
                <c:pt idx="72">
                  <c:v>1</c:v>
                </c:pt>
                <c:pt idx="73">
                  <c:v>1</c:v>
                </c:pt>
                <c:pt idx="74">
                  <c:v>1</c:v>
                </c:pt>
                <c:pt idx="75">
                  <c:v>1</c:v>
                </c:pt>
                <c:pt idx="76">
                  <c:v>1</c:v>
                </c:pt>
                <c:pt idx="77">
                  <c:v>1</c:v>
                </c:pt>
                <c:pt idx="78">
                  <c:v>1</c:v>
                </c:pt>
                <c:pt idx="79">
                  <c:v>1</c:v>
                </c:pt>
                <c:pt idx="80">
                  <c:v>1</c:v>
                </c:pt>
                <c:pt idx="81">
                  <c:v>1</c:v>
                </c:pt>
                <c:pt idx="82">
                  <c:v>1</c:v>
                </c:pt>
                <c:pt idx="83">
                  <c:v>1</c:v>
                </c:pt>
                <c:pt idx="84">
                  <c:v>1</c:v>
                </c:pt>
                <c:pt idx="85">
                  <c:v>1</c:v>
                </c:pt>
                <c:pt idx="86">
                  <c:v>1</c:v>
                </c:pt>
                <c:pt idx="87">
                  <c:v>1</c:v>
                </c:pt>
                <c:pt idx="88">
                  <c:v>1</c:v>
                </c:pt>
                <c:pt idx="89">
                  <c:v>1</c:v>
                </c:pt>
                <c:pt idx="90">
                  <c:v>1</c:v>
                </c:pt>
                <c:pt idx="91">
                  <c:v>1</c:v>
                </c:pt>
                <c:pt idx="92">
                  <c:v>1</c:v>
                </c:pt>
                <c:pt idx="93">
                  <c:v>1</c:v>
                </c:pt>
                <c:pt idx="94">
                  <c:v>1</c:v>
                </c:pt>
                <c:pt idx="95">
                  <c:v>1</c:v>
                </c:pt>
                <c:pt idx="96">
                  <c:v>1</c:v>
                </c:pt>
                <c:pt idx="97">
                  <c:v>1</c:v>
                </c:pt>
                <c:pt idx="98">
                  <c:v>1</c:v>
                </c:pt>
                <c:pt idx="99">
                  <c:v>1</c:v>
                </c:pt>
                <c:pt idx="100">
                  <c:v>1</c:v>
                </c:pt>
                <c:pt idx="101">
                  <c:v>1</c:v>
                </c:pt>
                <c:pt idx="102">
                  <c:v>1</c:v>
                </c:pt>
                <c:pt idx="103">
                  <c:v>1</c:v>
                </c:pt>
                <c:pt idx="104">
                  <c:v>1</c:v>
                </c:pt>
                <c:pt idx="105">
                  <c:v>1</c:v>
                </c:pt>
                <c:pt idx="106">
                  <c:v>1</c:v>
                </c:pt>
                <c:pt idx="107">
                  <c:v>1</c:v>
                </c:pt>
                <c:pt idx="108">
                  <c:v>1</c:v>
                </c:pt>
                <c:pt idx="109">
                  <c:v>1</c:v>
                </c:pt>
                <c:pt idx="110">
                  <c:v>1</c:v>
                </c:pt>
                <c:pt idx="111">
                  <c:v>1</c:v>
                </c:pt>
                <c:pt idx="112">
                  <c:v>1</c:v>
                </c:pt>
                <c:pt idx="113">
                  <c:v>1</c:v>
                </c:pt>
                <c:pt idx="114">
                  <c:v>1</c:v>
                </c:pt>
                <c:pt idx="115">
                  <c:v>1</c:v>
                </c:pt>
                <c:pt idx="116">
                  <c:v>1</c:v>
                </c:pt>
                <c:pt idx="117">
                  <c:v>1</c:v>
                </c:pt>
                <c:pt idx="118">
                  <c:v>1</c:v>
                </c:pt>
                <c:pt idx="119">
                  <c:v>1</c:v>
                </c:pt>
                <c:pt idx="120">
                  <c:v>1</c:v>
                </c:pt>
                <c:pt idx="121">
                  <c:v>1</c:v>
                </c:pt>
                <c:pt idx="122">
                  <c:v>1</c:v>
                </c:pt>
                <c:pt idx="123">
                  <c:v>1</c:v>
                </c:pt>
                <c:pt idx="124">
                  <c:v>1</c:v>
                </c:pt>
                <c:pt idx="125">
                  <c:v>1</c:v>
                </c:pt>
                <c:pt idx="126">
                  <c:v>1</c:v>
                </c:pt>
                <c:pt idx="127">
                  <c:v>1</c:v>
                </c:pt>
                <c:pt idx="128">
                  <c:v>1</c:v>
                </c:pt>
                <c:pt idx="129">
                  <c:v>1</c:v>
                </c:pt>
                <c:pt idx="130">
                  <c:v>1</c:v>
                </c:pt>
                <c:pt idx="131">
                  <c:v>1</c:v>
                </c:pt>
                <c:pt idx="132">
                  <c:v>1</c:v>
                </c:pt>
                <c:pt idx="133">
                  <c:v>1</c:v>
                </c:pt>
                <c:pt idx="134">
                  <c:v>1</c:v>
                </c:pt>
                <c:pt idx="135">
                  <c:v>1</c:v>
                </c:pt>
                <c:pt idx="136">
                  <c:v>1</c:v>
                </c:pt>
                <c:pt idx="137">
                  <c:v>1</c:v>
                </c:pt>
                <c:pt idx="138">
                  <c:v>1</c:v>
                </c:pt>
                <c:pt idx="139">
                  <c:v>1</c:v>
                </c:pt>
                <c:pt idx="140">
                  <c:v>1</c:v>
                </c:pt>
                <c:pt idx="141">
                  <c:v>1</c:v>
                </c:pt>
                <c:pt idx="142">
                  <c:v>1</c:v>
                </c:pt>
                <c:pt idx="143">
                  <c:v>1</c:v>
                </c:pt>
                <c:pt idx="144">
                  <c:v>1</c:v>
                </c:pt>
                <c:pt idx="145">
                  <c:v>1</c:v>
                </c:pt>
                <c:pt idx="146">
                  <c:v>1</c:v>
                </c:pt>
                <c:pt idx="147">
                  <c:v>1</c:v>
                </c:pt>
                <c:pt idx="148">
                  <c:v>1</c:v>
                </c:pt>
                <c:pt idx="149">
                  <c:v>1</c:v>
                </c:pt>
                <c:pt idx="150">
                  <c:v>1</c:v>
                </c:pt>
                <c:pt idx="151">
                  <c:v>1</c:v>
                </c:pt>
                <c:pt idx="152">
                  <c:v>1</c:v>
                </c:pt>
                <c:pt idx="153">
                  <c:v>1</c:v>
                </c:pt>
                <c:pt idx="154">
                  <c:v>1</c:v>
                </c:pt>
                <c:pt idx="155">
                  <c:v>1</c:v>
                </c:pt>
                <c:pt idx="156">
                  <c:v>1</c:v>
                </c:pt>
                <c:pt idx="157">
                  <c:v>1</c:v>
                </c:pt>
                <c:pt idx="158">
                  <c:v>1</c:v>
                </c:pt>
                <c:pt idx="159">
                  <c:v>1</c:v>
                </c:pt>
                <c:pt idx="160">
                  <c:v>1</c:v>
                </c:pt>
                <c:pt idx="161">
                  <c:v>1</c:v>
                </c:pt>
                <c:pt idx="162">
                  <c:v>1</c:v>
                </c:pt>
                <c:pt idx="163">
                  <c:v>1</c:v>
                </c:pt>
                <c:pt idx="164">
                  <c:v>1</c:v>
                </c:pt>
                <c:pt idx="165">
                  <c:v>1</c:v>
                </c:pt>
                <c:pt idx="166">
                  <c:v>1</c:v>
                </c:pt>
                <c:pt idx="167">
                  <c:v>1</c:v>
                </c:pt>
                <c:pt idx="168">
                  <c:v>1</c:v>
                </c:pt>
                <c:pt idx="169">
                  <c:v>1</c:v>
                </c:pt>
                <c:pt idx="170">
                  <c:v>1</c:v>
                </c:pt>
                <c:pt idx="171">
                  <c:v>1</c:v>
                </c:pt>
                <c:pt idx="172">
                  <c:v>1</c:v>
                </c:pt>
                <c:pt idx="173">
                  <c:v>1</c:v>
                </c:pt>
                <c:pt idx="174">
                  <c:v>1</c:v>
                </c:pt>
                <c:pt idx="175">
                  <c:v>1</c:v>
                </c:pt>
                <c:pt idx="176">
                  <c:v>1</c:v>
                </c:pt>
                <c:pt idx="177">
                  <c:v>1</c:v>
                </c:pt>
                <c:pt idx="178">
                  <c:v>1</c:v>
                </c:pt>
                <c:pt idx="179">
                  <c:v>1</c:v>
                </c:pt>
                <c:pt idx="180">
                  <c:v>1</c:v>
                </c:pt>
                <c:pt idx="181">
                  <c:v>1</c:v>
                </c:pt>
                <c:pt idx="182">
                  <c:v>1</c:v>
                </c:pt>
                <c:pt idx="183">
                  <c:v>1</c:v>
                </c:pt>
                <c:pt idx="184">
                  <c:v>1</c:v>
                </c:pt>
                <c:pt idx="185">
                  <c:v>1</c:v>
                </c:pt>
                <c:pt idx="186">
                  <c:v>1</c:v>
                </c:pt>
                <c:pt idx="187">
                  <c:v>1</c:v>
                </c:pt>
                <c:pt idx="188">
                  <c:v>1</c:v>
                </c:pt>
                <c:pt idx="189">
                  <c:v>1</c:v>
                </c:pt>
                <c:pt idx="190">
                  <c:v>1</c:v>
                </c:pt>
                <c:pt idx="191">
                  <c:v>1</c:v>
                </c:pt>
                <c:pt idx="192">
                  <c:v>1</c:v>
                </c:pt>
                <c:pt idx="193">
                  <c:v>1</c:v>
                </c:pt>
                <c:pt idx="194">
                  <c:v>1</c:v>
                </c:pt>
                <c:pt idx="195">
                  <c:v>1</c:v>
                </c:pt>
                <c:pt idx="196">
                  <c:v>1</c:v>
                </c:pt>
                <c:pt idx="197">
                  <c:v>1</c:v>
                </c:pt>
                <c:pt idx="198">
                  <c:v>1</c:v>
                </c:pt>
                <c:pt idx="199">
                  <c:v>1</c:v>
                </c:pt>
                <c:pt idx="200">
                  <c:v>1</c:v>
                </c:pt>
                <c:pt idx="201">
                  <c:v>1</c:v>
                </c:pt>
                <c:pt idx="202">
                  <c:v>1</c:v>
                </c:pt>
                <c:pt idx="203">
                  <c:v>1</c:v>
                </c:pt>
                <c:pt idx="204">
                  <c:v>1</c:v>
                </c:pt>
                <c:pt idx="205">
                  <c:v>1</c:v>
                </c:pt>
                <c:pt idx="206">
                  <c:v>1</c:v>
                </c:pt>
                <c:pt idx="207">
                  <c:v>1</c:v>
                </c:pt>
                <c:pt idx="208">
                  <c:v>1</c:v>
                </c:pt>
                <c:pt idx="209">
                  <c:v>1</c:v>
                </c:pt>
                <c:pt idx="210">
                  <c:v>1</c:v>
                </c:pt>
                <c:pt idx="211">
                  <c:v>1</c:v>
                </c:pt>
                <c:pt idx="212">
                  <c:v>1</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3</c:v>
                </c:pt>
                <c:pt idx="378">
                  <c:v>3</c:v>
                </c:pt>
                <c:pt idx="379">
                  <c:v>3</c:v>
                </c:pt>
                <c:pt idx="380">
                  <c:v>3</c:v>
                </c:pt>
                <c:pt idx="381">
                  <c:v>3</c:v>
                </c:pt>
                <c:pt idx="382">
                  <c:v>3</c:v>
                </c:pt>
                <c:pt idx="383">
                  <c:v>3</c:v>
                </c:pt>
                <c:pt idx="384">
                  <c:v>3</c:v>
                </c:pt>
                <c:pt idx="385">
                  <c:v>3</c:v>
                </c:pt>
                <c:pt idx="386">
                  <c:v>3</c:v>
                </c:pt>
                <c:pt idx="387">
                  <c:v>3</c:v>
                </c:pt>
                <c:pt idx="388">
                  <c:v>3</c:v>
                </c:pt>
                <c:pt idx="389">
                  <c:v>3</c:v>
                </c:pt>
                <c:pt idx="390">
                  <c:v>3</c:v>
                </c:pt>
                <c:pt idx="391">
                  <c:v>3</c:v>
                </c:pt>
                <c:pt idx="392">
                  <c:v>3</c:v>
                </c:pt>
                <c:pt idx="393">
                  <c:v>3</c:v>
                </c:pt>
                <c:pt idx="394">
                  <c:v>3</c:v>
                </c:pt>
                <c:pt idx="395">
                  <c:v>3</c:v>
                </c:pt>
                <c:pt idx="396">
                  <c:v>3</c:v>
                </c:pt>
                <c:pt idx="397">
                  <c:v>3</c:v>
                </c:pt>
                <c:pt idx="398">
                  <c:v>3</c:v>
                </c:pt>
                <c:pt idx="399">
                  <c:v>3</c:v>
                </c:pt>
                <c:pt idx="400">
                  <c:v>3</c:v>
                </c:pt>
                <c:pt idx="401">
                  <c:v>3</c:v>
                </c:pt>
                <c:pt idx="402">
                  <c:v>3</c:v>
                </c:pt>
                <c:pt idx="403">
                  <c:v>3</c:v>
                </c:pt>
                <c:pt idx="404">
                  <c:v>3</c:v>
                </c:pt>
                <c:pt idx="405">
                  <c:v>3</c:v>
                </c:pt>
                <c:pt idx="406">
                  <c:v>3</c:v>
                </c:pt>
                <c:pt idx="407">
                  <c:v>3</c:v>
                </c:pt>
                <c:pt idx="408">
                  <c:v>3</c:v>
                </c:pt>
                <c:pt idx="409">
                  <c:v>3</c:v>
                </c:pt>
                <c:pt idx="410">
                  <c:v>3</c:v>
                </c:pt>
                <c:pt idx="411">
                  <c:v>3</c:v>
                </c:pt>
                <c:pt idx="412">
                  <c:v>3</c:v>
                </c:pt>
                <c:pt idx="413">
                  <c:v>3</c:v>
                </c:pt>
                <c:pt idx="414">
                  <c:v>3</c:v>
                </c:pt>
                <c:pt idx="415">
                  <c:v>3</c:v>
                </c:pt>
                <c:pt idx="416">
                  <c:v>3</c:v>
                </c:pt>
                <c:pt idx="417">
                  <c:v>3</c:v>
                </c:pt>
                <c:pt idx="418">
                  <c:v>3</c:v>
                </c:pt>
                <c:pt idx="419">
                  <c:v>3</c:v>
                </c:pt>
                <c:pt idx="420">
                  <c:v>3</c:v>
                </c:pt>
                <c:pt idx="421">
                  <c:v>3</c:v>
                </c:pt>
                <c:pt idx="422">
                  <c:v>3</c:v>
                </c:pt>
                <c:pt idx="423">
                  <c:v>3</c:v>
                </c:pt>
                <c:pt idx="424">
                  <c:v>3</c:v>
                </c:pt>
                <c:pt idx="425">
                  <c:v>3</c:v>
                </c:pt>
                <c:pt idx="426">
                  <c:v>3</c:v>
                </c:pt>
                <c:pt idx="427">
                  <c:v>3</c:v>
                </c:pt>
                <c:pt idx="428">
                  <c:v>3</c:v>
                </c:pt>
                <c:pt idx="429">
                  <c:v>3</c:v>
                </c:pt>
                <c:pt idx="430">
                  <c:v>3</c:v>
                </c:pt>
                <c:pt idx="431">
                  <c:v>3</c:v>
                </c:pt>
                <c:pt idx="432">
                  <c:v>3</c:v>
                </c:pt>
                <c:pt idx="433">
                  <c:v>3</c:v>
                </c:pt>
                <c:pt idx="434">
                  <c:v>3</c:v>
                </c:pt>
                <c:pt idx="435">
                  <c:v>3</c:v>
                </c:pt>
                <c:pt idx="436">
                  <c:v>3</c:v>
                </c:pt>
                <c:pt idx="437">
                  <c:v>3</c:v>
                </c:pt>
                <c:pt idx="438">
                  <c:v>3</c:v>
                </c:pt>
                <c:pt idx="439">
                  <c:v>3</c:v>
                </c:pt>
                <c:pt idx="440">
                  <c:v>3</c:v>
                </c:pt>
                <c:pt idx="441">
                  <c:v>3</c:v>
                </c:pt>
                <c:pt idx="442">
                  <c:v>3</c:v>
                </c:pt>
                <c:pt idx="443">
                  <c:v>3</c:v>
                </c:pt>
                <c:pt idx="444">
                  <c:v>3</c:v>
                </c:pt>
                <c:pt idx="445">
                  <c:v>3</c:v>
                </c:pt>
                <c:pt idx="446">
                  <c:v>3</c:v>
                </c:pt>
                <c:pt idx="447">
                  <c:v>3</c:v>
                </c:pt>
                <c:pt idx="448">
                  <c:v>3</c:v>
                </c:pt>
                <c:pt idx="449">
                  <c:v>3</c:v>
                </c:pt>
                <c:pt idx="450">
                  <c:v>3</c:v>
                </c:pt>
                <c:pt idx="451">
                  <c:v>3</c:v>
                </c:pt>
                <c:pt idx="452">
                  <c:v>3</c:v>
                </c:pt>
                <c:pt idx="453">
                  <c:v>3</c:v>
                </c:pt>
                <c:pt idx="454">
                  <c:v>3</c:v>
                </c:pt>
                <c:pt idx="455">
                  <c:v>3</c:v>
                </c:pt>
                <c:pt idx="456">
                  <c:v>3</c:v>
                </c:pt>
                <c:pt idx="457">
                  <c:v>3</c:v>
                </c:pt>
                <c:pt idx="458">
                  <c:v>3</c:v>
                </c:pt>
                <c:pt idx="459">
                  <c:v>3</c:v>
                </c:pt>
                <c:pt idx="460">
                  <c:v>3</c:v>
                </c:pt>
                <c:pt idx="461">
                  <c:v>3</c:v>
                </c:pt>
                <c:pt idx="462">
                  <c:v>3</c:v>
                </c:pt>
                <c:pt idx="463">
                  <c:v>3</c:v>
                </c:pt>
                <c:pt idx="464">
                  <c:v>3</c:v>
                </c:pt>
                <c:pt idx="465">
                  <c:v>3</c:v>
                </c:pt>
                <c:pt idx="466">
                  <c:v>3</c:v>
                </c:pt>
                <c:pt idx="467">
                  <c:v>3</c:v>
                </c:pt>
                <c:pt idx="468">
                  <c:v>3</c:v>
                </c:pt>
                <c:pt idx="469">
                  <c:v>3</c:v>
                </c:pt>
                <c:pt idx="470">
                  <c:v>3</c:v>
                </c:pt>
                <c:pt idx="471">
                  <c:v>3</c:v>
                </c:pt>
                <c:pt idx="472">
                  <c:v>3</c:v>
                </c:pt>
                <c:pt idx="473">
                  <c:v>3</c:v>
                </c:pt>
                <c:pt idx="474">
                  <c:v>3</c:v>
                </c:pt>
                <c:pt idx="475">
                  <c:v>3</c:v>
                </c:pt>
                <c:pt idx="476">
                  <c:v>3</c:v>
                </c:pt>
                <c:pt idx="477">
                  <c:v>3</c:v>
                </c:pt>
                <c:pt idx="478">
                  <c:v>3</c:v>
                </c:pt>
                <c:pt idx="479">
                  <c:v>3</c:v>
                </c:pt>
                <c:pt idx="480">
                  <c:v>3</c:v>
                </c:pt>
                <c:pt idx="481">
                  <c:v>3</c:v>
                </c:pt>
                <c:pt idx="482">
                  <c:v>3</c:v>
                </c:pt>
                <c:pt idx="483">
                  <c:v>3</c:v>
                </c:pt>
                <c:pt idx="484">
                  <c:v>3</c:v>
                </c:pt>
                <c:pt idx="485">
                  <c:v>3</c:v>
                </c:pt>
                <c:pt idx="486">
                  <c:v>3</c:v>
                </c:pt>
                <c:pt idx="487">
                  <c:v>3</c:v>
                </c:pt>
                <c:pt idx="488">
                  <c:v>3</c:v>
                </c:pt>
                <c:pt idx="489">
                  <c:v>3</c:v>
                </c:pt>
                <c:pt idx="490">
                  <c:v>3</c:v>
                </c:pt>
                <c:pt idx="491">
                  <c:v>3</c:v>
                </c:pt>
                <c:pt idx="492">
                  <c:v>3</c:v>
                </c:pt>
                <c:pt idx="493">
                  <c:v>3</c:v>
                </c:pt>
                <c:pt idx="494">
                  <c:v>3</c:v>
                </c:pt>
                <c:pt idx="495">
                  <c:v>3</c:v>
                </c:pt>
                <c:pt idx="496">
                  <c:v>3</c:v>
                </c:pt>
                <c:pt idx="497">
                  <c:v>3</c:v>
                </c:pt>
                <c:pt idx="498">
                  <c:v>3</c:v>
                </c:pt>
                <c:pt idx="499">
                  <c:v>3</c:v>
                </c:pt>
                <c:pt idx="500">
                  <c:v>3</c:v>
                </c:pt>
                <c:pt idx="501">
                  <c:v>3</c:v>
                </c:pt>
                <c:pt idx="502">
                  <c:v>3</c:v>
                </c:pt>
                <c:pt idx="503">
                  <c:v>3</c:v>
                </c:pt>
                <c:pt idx="504">
                  <c:v>3</c:v>
                </c:pt>
                <c:pt idx="505">
                  <c:v>3</c:v>
                </c:pt>
                <c:pt idx="506">
                  <c:v>3</c:v>
                </c:pt>
                <c:pt idx="507">
                  <c:v>3</c:v>
                </c:pt>
                <c:pt idx="508">
                  <c:v>3</c:v>
                </c:pt>
                <c:pt idx="509">
                  <c:v>3</c:v>
                </c:pt>
                <c:pt idx="510">
                  <c:v>3</c:v>
                </c:pt>
                <c:pt idx="511">
                  <c:v>3</c:v>
                </c:pt>
                <c:pt idx="512">
                  <c:v>3</c:v>
                </c:pt>
                <c:pt idx="513">
                  <c:v>3</c:v>
                </c:pt>
                <c:pt idx="514">
                  <c:v>3</c:v>
                </c:pt>
                <c:pt idx="515">
                  <c:v>3</c:v>
                </c:pt>
                <c:pt idx="516">
                  <c:v>3</c:v>
                </c:pt>
                <c:pt idx="517">
                  <c:v>3</c:v>
                </c:pt>
                <c:pt idx="518">
                  <c:v>3</c:v>
                </c:pt>
                <c:pt idx="519">
                  <c:v>3</c:v>
                </c:pt>
                <c:pt idx="520">
                  <c:v>3</c:v>
                </c:pt>
                <c:pt idx="521">
                  <c:v>3</c:v>
                </c:pt>
                <c:pt idx="522">
                  <c:v>3</c:v>
                </c:pt>
                <c:pt idx="523">
                  <c:v>3</c:v>
                </c:pt>
                <c:pt idx="524">
                  <c:v>3</c:v>
                </c:pt>
                <c:pt idx="525">
                  <c:v>3</c:v>
                </c:pt>
                <c:pt idx="526">
                  <c:v>3</c:v>
                </c:pt>
                <c:pt idx="527">
                  <c:v>3</c:v>
                </c:pt>
                <c:pt idx="528">
                  <c:v>3</c:v>
                </c:pt>
                <c:pt idx="529">
                  <c:v>3</c:v>
                </c:pt>
                <c:pt idx="530">
                  <c:v>3</c:v>
                </c:pt>
                <c:pt idx="531">
                  <c:v>4</c:v>
                </c:pt>
                <c:pt idx="532">
                  <c:v>4</c:v>
                </c:pt>
                <c:pt idx="533">
                  <c:v>4</c:v>
                </c:pt>
                <c:pt idx="534">
                  <c:v>4</c:v>
                </c:pt>
                <c:pt idx="535">
                  <c:v>4</c:v>
                </c:pt>
                <c:pt idx="536">
                  <c:v>4</c:v>
                </c:pt>
                <c:pt idx="537">
                  <c:v>4</c:v>
                </c:pt>
                <c:pt idx="538">
                  <c:v>4</c:v>
                </c:pt>
                <c:pt idx="539">
                  <c:v>4</c:v>
                </c:pt>
                <c:pt idx="540">
                  <c:v>4</c:v>
                </c:pt>
                <c:pt idx="541">
                  <c:v>4</c:v>
                </c:pt>
                <c:pt idx="542">
                  <c:v>4</c:v>
                </c:pt>
                <c:pt idx="543">
                  <c:v>4</c:v>
                </c:pt>
                <c:pt idx="544">
                  <c:v>4</c:v>
                </c:pt>
                <c:pt idx="545">
                  <c:v>4</c:v>
                </c:pt>
                <c:pt idx="546">
                  <c:v>4</c:v>
                </c:pt>
                <c:pt idx="547">
                  <c:v>4</c:v>
                </c:pt>
                <c:pt idx="548">
                  <c:v>4</c:v>
                </c:pt>
                <c:pt idx="549">
                  <c:v>4</c:v>
                </c:pt>
                <c:pt idx="550">
                  <c:v>4</c:v>
                </c:pt>
                <c:pt idx="551">
                  <c:v>4</c:v>
                </c:pt>
                <c:pt idx="552">
                  <c:v>4</c:v>
                </c:pt>
                <c:pt idx="553">
                  <c:v>4</c:v>
                </c:pt>
                <c:pt idx="554">
                  <c:v>4</c:v>
                </c:pt>
                <c:pt idx="555">
                  <c:v>4</c:v>
                </c:pt>
                <c:pt idx="556">
                  <c:v>4</c:v>
                </c:pt>
                <c:pt idx="557">
                  <c:v>4</c:v>
                </c:pt>
                <c:pt idx="558">
                  <c:v>4</c:v>
                </c:pt>
                <c:pt idx="559">
                  <c:v>4</c:v>
                </c:pt>
                <c:pt idx="560">
                  <c:v>4</c:v>
                </c:pt>
                <c:pt idx="561">
                  <c:v>4</c:v>
                </c:pt>
                <c:pt idx="562">
                  <c:v>4</c:v>
                </c:pt>
                <c:pt idx="563">
                  <c:v>4</c:v>
                </c:pt>
                <c:pt idx="564">
                  <c:v>4</c:v>
                </c:pt>
                <c:pt idx="565">
                  <c:v>4</c:v>
                </c:pt>
                <c:pt idx="566">
                  <c:v>4</c:v>
                </c:pt>
                <c:pt idx="567">
                  <c:v>4</c:v>
                </c:pt>
                <c:pt idx="568">
                  <c:v>4</c:v>
                </c:pt>
                <c:pt idx="569">
                  <c:v>4</c:v>
                </c:pt>
                <c:pt idx="570">
                  <c:v>4</c:v>
                </c:pt>
                <c:pt idx="571">
                  <c:v>4</c:v>
                </c:pt>
                <c:pt idx="572">
                  <c:v>4</c:v>
                </c:pt>
                <c:pt idx="573">
                  <c:v>4</c:v>
                </c:pt>
                <c:pt idx="574">
                  <c:v>4</c:v>
                </c:pt>
                <c:pt idx="575">
                  <c:v>4</c:v>
                </c:pt>
                <c:pt idx="576">
                  <c:v>4</c:v>
                </c:pt>
                <c:pt idx="577">
                  <c:v>4</c:v>
                </c:pt>
                <c:pt idx="578">
                  <c:v>4</c:v>
                </c:pt>
                <c:pt idx="579">
                  <c:v>4</c:v>
                </c:pt>
                <c:pt idx="580">
                  <c:v>4</c:v>
                </c:pt>
                <c:pt idx="581">
                  <c:v>4</c:v>
                </c:pt>
                <c:pt idx="582">
                  <c:v>4</c:v>
                </c:pt>
                <c:pt idx="583">
                  <c:v>4</c:v>
                </c:pt>
                <c:pt idx="584">
                  <c:v>4</c:v>
                </c:pt>
                <c:pt idx="585">
                  <c:v>4</c:v>
                </c:pt>
                <c:pt idx="586">
                  <c:v>4</c:v>
                </c:pt>
                <c:pt idx="587">
                  <c:v>4</c:v>
                </c:pt>
                <c:pt idx="588">
                  <c:v>4</c:v>
                </c:pt>
                <c:pt idx="589">
                  <c:v>4</c:v>
                </c:pt>
                <c:pt idx="590">
                  <c:v>4</c:v>
                </c:pt>
                <c:pt idx="591">
                  <c:v>4</c:v>
                </c:pt>
                <c:pt idx="592">
                  <c:v>4</c:v>
                </c:pt>
                <c:pt idx="593">
                  <c:v>4</c:v>
                </c:pt>
                <c:pt idx="594">
                  <c:v>4</c:v>
                </c:pt>
                <c:pt idx="595">
                  <c:v>4</c:v>
                </c:pt>
                <c:pt idx="596">
                  <c:v>4</c:v>
                </c:pt>
                <c:pt idx="597">
                  <c:v>4</c:v>
                </c:pt>
                <c:pt idx="598">
                  <c:v>4</c:v>
                </c:pt>
                <c:pt idx="599">
                  <c:v>4</c:v>
                </c:pt>
                <c:pt idx="600">
                  <c:v>4</c:v>
                </c:pt>
                <c:pt idx="601">
                  <c:v>4</c:v>
                </c:pt>
                <c:pt idx="602">
                  <c:v>4</c:v>
                </c:pt>
                <c:pt idx="603">
                  <c:v>4</c:v>
                </c:pt>
                <c:pt idx="604">
                  <c:v>4</c:v>
                </c:pt>
                <c:pt idx="605">
                  <c:v>4</c:v>
                </c:pt>
                <c:pt idx="606">
                  <c:v>4</c:v>
                </c:pt>
                <c:pt idx="607">
                  <c:v>4</c:v>
                </c:pt>
                <c:pt idx="608">
                  <c:v>4</c:v>
                </c:pt>
                <c:pt idx="609">
                  <c:v>4</c:v>
                </c:pt>
                <c:pt idx="610">
                  <c:v>4</c:v>
                </c:pt>
                <c:pt idx="611">
                  <c:v>4</c:v>
                </c:pt>
                <c:pt idx="612">
                  <c:v>4</c:v>
                </c:pt>
                <c:pt idx="613">
                  <c:v>4</c:v>
                </c:pt>
                <c:pt idx="614">
                  <c:v>4</c:v>
                </c:pt>
                <c:pt idx="615">
                  <c:v>4</c:v>
                </c:pt>
                <c:pt idx="616">
                  <c:v>4</c:v>
                </c:pt>
                <c:pt idx="617">
                  <c:v>4</c:v>
                </c:pt>
                <c:pt idx="618">
                  <c:v>4</c:v>
                </c:pt>
                <c:pt idx="619">
                  <c:v>4</c:v>
                </c:pt>
                <c:pt idx="620">
                  <c:v>4</c:v>
                </c:pt>
                <c:pt idx="621">
                  <c:v>4</c:v>
                </c:pt>
                <c:pt idx="622">
                  <c:v>4</c:v>
                </c:pt>
                <c:pt idx="623">
                  <c:v>4</c:v>
                </c:pt>
                <c:pt idx="624">
                  <c:v>4</c:v>
                </c:pt>
                <c:pt idx="625">
                  <c:v>4</c:v>
                </c:pt>
                <c:pt idx="626">
                  <c:v>4</c:v>
                </c:pt>
                <c:pt idx="627">
                  <c:v>4</c:v>
                </c:pt>
                <c:pt idx="628">
                  <c:v>4</c:v>
                </c:pt>
                <c:pt idx="629">
                  <c:v>4</c:v>
                </c:pt>
                <c:pt idx="630">
                  <c:v>4</c:v>
                </c:pt>
                <c:pt idx="631">
                  <c:v>4</c:v>
                </c:pt>
                <c:pt idx="632">
                  <c:v>4</c:v>
                </c:pt>
                <c:pt idx="633">
                  <c:v>4</c:v>
                </c:pt>
                <c:pt idx="634">
                  <c:v>4</c:v>
                </c:pt>
                <c:pt idx="635">
                  <c:v>4</c:v>
                </c:pt>
                <c:pt idx="636">
                  <c:v>4</c:v>
                </c:pt>
                <c:pt idx="637">
                  <c:v>4</c:v>
                </c:pt>
                <c:pt idx="638">
                  <c:v>4</c:v>
                </c:pt>
                <c:pt idx="639">
                  <c:v>4</c:v>
                </c:pt>
                <c:pt idx="640">
                  <c:v>4</c:v>
                </c:pt>
                <c:pt idx="641">
                  <c:v>4</c:v>
                </c:pt>
                <c:pt idx="642">
                  <c:v>4</c:v>
                </c:pt>
                <c:pt idx="643">
                  <c:v>4</c:v>
                </c:pt>
                <c:pt idx="644">
                  <c:v>4</c:v>
                </c:pt>
                <c:pt idx="645">
                  <c:v>4</c:v>
                </c:pt>
                <c:pt idx="646">
                  <c:v>4</c:v>
                </c:pt>
                <c:pt idx="647">
                  <c:v>4</c:v>
                </c:pt>
                <c:pt idx="648">
                  <c:v>4</c:v>
                </c:pt>
                <c:pt idx="649">
                  <c:v>4</c:v>
                </c:pt>
                <c:pt idx="650">
                  <c:v>4</c:v>
                </c:pt>
                <c:pt idx="651">
                  <c:v>4</c:v>
                </c:pt>
                <c:pt idx="652">
                  <c:v>4</c:v>
                </c:pt>
                <c:pt idx="653">
                  <c:v>4</c:v>
                </c:pt>
                <c:pt idx="654">
                  <c:v>4</c:v>
                </c:pt>
                <c:pt idx="655">
                  <c:v>4</c:v>
                </c:pt>
                <c:pt idx="656">
                  <c:v>5</c:v>
                </c:pt>
                <c:pt idx="657">
                  <c:v>5</c:v>
                </c:pt>
                <c:pt idx="658">
                  <c:v>5</c:v>
                </c:pt>
                <c:pt idx="659">
                  <c:v>5</c:v>
                </c:pt>
                <c:pt idx="660">
                  <c:v>5</c:v>
                </c:pt>
                <c:pt idx="661">
                  <c:v>5</c:v>
                </c:pt>
                <c:pt idx="662">
                  <c:v>5</c:v>
                </c:pt>
                <c:pt idx="663">
                  <c:v>5</c:v>
                </c:pt>
                <c:pt idx="664">
                  <c:v>5</c:v>
                </c:pt>
                <c:pt idx="665">
                  <c:v>5</c:v>
                </c:pt>
                <c:pt idx="666">
                  <c:v>5</c:v>
                </c:pt>
                <c:pt idx="667">
                  <c:v>5</c:v>
                </c:pt>
                <c:pt idx="668">
                  <c:v>5</c:v>
                </c:pt>
                <c:pt idx="669">
                  <c:v>5</c:v>
                </c:pt>
                <c:pt idx="670">
                  <c:v>5</c:v>
                </c:pt>
                <c:pt idx="671">
                  <c:v>5</c:v>
                </c:pt>
                <c:pt idx="672">
                  <c:v>5</c:v>
                </c:pt>
                <c:pt idx="673">
                  <c:v>5</c:v>
                </c:pt>
                <c:pt idx="674">
                  <c:v>5</c:v>
                </c:pt>
                <c:pt idx="675">
                  <c:v>5</c:v>
                </c:pt>
                <c:pt idx="676">
                  <c:v>5</c:v>
                </c:pt>
                <c:pt idx="677">
                  <c:v>5</c:v>
                </c:pt>
                <c:pt idx="678">
                  <c:v>5</c:v>
                </c:pt>
                <c:pt idx="679">
                  <c:v>5</c:v>
                </c:pt>
                <c:pt idx="680">
                  <c:v>5</c:v>
                </c:pt>
                <c:pt idx="681">
                  <c:v>5</c:v>
                </c:pt>
                <c:pt idx="682">
                  <c:v>5</c:v>
                </c:pt>
                <c:pt idx="683">
                  <c:v>5</c:v>
                </c:pt>
                <c:pt idx="684">
                  <c:v>5</c:v>
                </c:pt>
                <c:pt idx="685">
                  <c:v>5</c:v>
                </c:pt>
                <c:pt idx="686">
                  <c:v>5</c:v>
                </c:pt>
                <c:pt idx="687">
                  <c:v>5</c:v>
                </c:pt>
                <c:pt idx="688">
                  <c:v>5</c:v>
                </c:pt>
                <c:pt idx="689">
                  <c:v>5</c:v>
                </c:pt>
                <c:pt idx="690">
                  <c:v>5</c:v>
                </c:pt>
                <c:pt idx="691">
                  <c:v>5</c:v>
                </c:pt>
                <c:pt idx="692">
                  <c:v>5</c:v>
                </c:pt>
                <c:pt idx="693">
                  <c:v>5</c:v>
                </c:pt>
                <c:pt idx="694">
                  <c:v>5</c:v>
                </c:pt>
                <c:pt idx="695">
                  <c:v>5</c:v>
                </c:pt>
                <c:pt idx="696">
                  <c:v>5</c:v>
                </c:pt>
                <c:pt idx="697">
                  <c:v>5</c:v>
                </c:pt>
                <c:pt idx="698">
                  <c:v>5</c:v>
                </c:pt>
                <c:pt idx="699">
                  <c:v>5</c:v>
                </c:pt>
                <c:pt idx="700">
                  <c:v>5</c:v>
                </c:pt>
                <c:pt idx="701">
                  <c:v>5</c:v>
                </c:pt>
                <c:pt idx="702">
                  <c:v>5</c:v>
                </c:pt>
                <c:pt idx="703">
                  <c:v>5</c:v>
                </c:pt>
                <c:pt idx="704">
                  <c:v>5</c:v>
                </c:pt>
                <c:pt idx="705">
                  <c:v>5</c:v>
                </c:pt>
                <c:pt idx="706">
                  <c:v>5</c:v>
                </c:pt>
                <c:pt idx="707">
                  <c:v>5</c:v>
                </c:pt>
                <c:pt idx="708">
                  <c:v>5</c:v>
                </c:pt>
                <c:pt idx="709">
                  <c:v>5</c:v>
                </c:pt>
                <c:pt idx="710">
                  <c:v>5</c:v>
                </c:pt>
                <c:pt idx="711">
                  <c:v>5</c:v>
                </c:pt>
                <c:pt idx="712">
                  <c:v>5</c:v>
                </c:pt>
                <c:pt idx="713">
                  <c:v>5</c:v>
                </c:pt>
                <c:pt idx="714">
                  <c:v>5</c:v>
                </c:pt>
                <c:pt idx="715">
                  <c:v>5</c:v>
                </c:pt>
                <c:pt idx="716">
                  <c:v>5</c:v>
                </c:pt>
                <c:pt idx="717">
                  <c:v>5</c:v>
                </c:pt>
                <c:pt idx="718">
                  <c:v>5</c:v>
                </c:pt>
                <c:pt idx="719">
                  <c:v>5</c:v>
                </c:pt>
                <c:pt idx="720">
                  <c:v>5</c:v>
                </c:pt>
                <c:pt idx="721">
                  <c:v>5</c:v>
                </c:pt>
                <c:pt idx="722">
                  <c:v>5</c:v>
                </c:pt>
                <c:pt idx="723">
                  <c:v>5</c:v>
                </c:pt>
                <c:pt idx="724">
                  <c:v>5</c:v>
                </c:pt>
                <c:pt idx="725">
                  <c:v>5</c:v>
                </c:pt>
                <c:pt idx="726">
                  <c:v>5</c:v>
                </c:pt>
                <c:pt idx="727">
                  <c:v>5</c:v>
                </c:pt>
                <c:pt idx="728">
                  <c:v>5</c:v>
                </c:pt>
                <c:pt idx="729">
                  <c:v>5</c:v>
                </c:pt>
                <c:pt idx="730">
                  <c:v>5</c:v>
                </c:pt>
                <c:pt idx="731">
                  <c:v>5</c:v>
                </c:pt>
                <c:pt idx="732">
                  <c:v>5</c:v>
                </c:pt>
                <c:pt idx="733">
                  <c:v>5</c:v>
                </c:pt>
                <c:pt idx="734">
                  <c:v>5</c:v>
                </c:pt>
                <c:pt idx="735">
                  <c:v>5</c:v>
                </c:pt>
                <c:pt idx="736">
                  <c:v>5</c:v>
                </c:pt>
                <c:pt idx="737">
                  <c:v>5</c:v>
                </c:pt>
                <c:pt idx="738">
                  <c:v>5</c:v>
                </c:pt>
                <c:pt idx="739">
                  <c:v>5</c:v>
                </c:pt>
                <c:pt idx="740">
                  <c:v>5</c:v>
                </c:pt>
                <c:pt idx="741">
                  <c:v>5</c:v>
                </c:pt>
                <c:pt idx="742">
                  <c:v>5</c:v>
                </c:pt>
                <c:pt idx="743">
                  <c:v>5</c:v>
                </c:pt>
                <c:pt idx="744">
                  <c:v>5</c:v>
                </c:pt>
                <c:pt idx="745">
                  <c:v>5</c:v>
                </c:pt>
                <c:pt idx="746">
                  <c:v>5</c:v>
                </c:pt>
                <c:pt idx="747">
                  <c:v>5</c:v>
                </c:pt>
                <c:pt idx="748">
                  <c:v>5</c:v>
                </c:pt>
                <c:pt idx="749">
                  <c:v>5</c:v>
                </c:pt>
                <c:pt idx="750">
                  <c:v>5</c:v>
                </c:pt>
                <c:pt idx="751">
                  <c:v>5</c:v>
                </c:pt>
                <c:pt idx="752">
                  <c:v>5</c:v>
                </c:pt>
                <c:pt idx="753">
                  <c:v>5</c:v>
                </c:pt>
                <c:pt idx="754">
                  <c:v>5</c:v>
                </c:pt>
                <c:pt idx="755">
                  <c:v>5</c:v>
                </c:pt>
                <c:pt idx="756">
                  <c:v>5</c:v>
                </c:pt>
                <c:pt idx="757">
                  <c:v>5</c:v>
                </c:pt>
                <c:pt idx="758">
                  <c:v>5</c:v>
                </c:pt>
                <c:pt idx="759">
                  <c:v>5</c:v>
                </c:pt>
                <c:pt idx="760">
                  <c:v>5</c:v>
                </c:pt>
                <c:pt idx="761">
                  <c:v>5</c:v>
                </c:pt>
                <c:pt idx="762">
                  <c:v>5</c:v>
                </c:pt>
                <c:pt idx="763">
                  <c:v>5</c:v>
                </c:pt>
                <c:pt idx="764">
                  <c:v>5</c:v>
                </c:pt>
                <c:pt idx="765">
                  <c:v>5</c:v>
                </c:pt>
                <c:pt idx="766">
                  <c:v>5</c:v>
                </c:pt>
                <c:pt idx="767">
                  <c:v>5</c:v>
                </c:pt>
                <c:pt idx="768">
                  <c:v>5</c:v>
                </c:pt>
                <c:pt idx="769">
                  <c:v>5</c:v>
                </c:pt>
                <c:pt idx="770">
                  <c:v>5</c:v>
                </c:pt>
                <c:pt idx="771">
                  <c:v>5</c:v>
                </c:pt>
                <c:pt idx="772">
                  <c:v>5</c:v>
                </c:pt>
                <c:pt idx="773">
                  <c:v>5</c:v>
                </c:pt>
                <c:pt idx="774">
                  <c:v>5</c:v>
                </c:pt>
                <c:pt idx="775">
                  <c:v>5</c:v>
                </c:pt>
                <c:pt idx="776">
                  <c:v>5</c:v>
                </c:pt>
                <c:pt idx="777">
                  <c:v>5</c:v>
                </c:pt>
                <c:pt idx="778">
                  <c:v>5</c:v>
                </c:pt>
                <c:pt idx="779">
                  <c:v>5</c:v>
                </c:pt>
                <c:pt idx="780">
                  <c:v>5</c:v>
                </c:pt>
                <c:pt idx="781">
                  <c:v>5</c:v>
                </c:pt>
                <c:pt idx="782">
                  <c:v>5</c:v>
                </c:pt>
                <c:pt idx="783">
                  <c:v>5</c:v>
                </c:pt>
                <c:pt idx="784">
                  <c:v>5</c:v>
                </c:pt>
                <c:pt idx="785">
                  <c:v>5</c:v>
                </c:pt>
                <c:pt idx="786">
                  <c:v>5</c:v>
                </c:pt>
                <c:pt idx="787">
                  <c:v>5</c:v>
                </c:pt>
                <c:pt idx="788">
                  <c:v>5</c:v>
                </c:pt>
                <c:pt idx="789">
                  <c:v>6</c:v>
                </c:pt>
                <c:pt idx="790">
                  <c:v>6</c:v>
                </c:pt>
                <c:pt idx="791">
                  <c:v>6</c:v>
                </c:pt>
                <c:pt idx="792">
                  <c:v>6</c:v>
                </c:pt>
                <c:pt idx="793">
                  <c:v>6</c:v>
                </c:pt>
                <c:pt idx="794">
                  <c:v>6</c:v>
                </c:pt>
                <c:pt idx="795">
                  <c:v>6</c:v>
                </c:pt>
                <c:pt idx="796">
                  <c:v>6</c:v>
                </c:pt>
                <c:pt idx="797">
                  <c:v>6</c:v>
                </c:pt>
                <c:pt idx="798">
                  <c:v>6</c:v>
                </c:pt>
                <c:pt idx="799">
                  <c:v>6</c:v>
                </c:pt>
                <c:pt idx="800">
                  <c:v>6</c:v>
                </c:pt>
                <c:pt idx="801">
                  <c:v>6</c:v>
                </c:pt>
                <c:pt idx="802">
                  <c:v>6</c:v>
                </c:pt>
                <c:pt idx="803">
                  <c:v>6</c:v>
                </c:pt>
                <c:pt idx="804">
                  <c:v>6</c:v>
                </c:pt>
                <c:pt idx="805">
                  <c:v>6</c:v>
                </c:pt>
                <c:pt idx="806">
                  <c:v>6</c:v>
                </c:pt>
                <c:pt idx="807">
                  <c:v>6</c:v>
                </c:pt>
                <c:pt idx="808">
                  <c:v>6</c:v>
                </c:pt>
                <c:pt idx="809">
                  <c:v>6</c:v>
                </c:pt>
                <c:pt idx="810">
                  <c:v>6</c:v>
                </c:pt>
                <c:pt idx="811">
                  <c:v>6</c:v>
                </c:pt>
                <c:pt idx="812">
                  <c:v>6</c:v>
                </c:pt>
                <c:pt idx="813">
                  <c:v>6</c:v>
                </c:pt>
                <c:pt idx="814">
                  <c:v>6</c:v>
                </c:pt>
                <c:pt idx="815">
                  <c:v>6</c:v>
                </c:pt>
                <c:pt idx="816">
                  <c:v>6</c:v>
                </c:pt>
                <c:pt idx="817">
                  <c:v>6</c:v>
                </c:pt>
                <c:pt idx="818">
                  <c:v>6</c:v>
                </c:pt>
                <c:pt idx="819">
                  <c:v>6</c:v>
                </c:pt>
                <c:pt idx="820">
                  <c:v>6</c:v>
                </c:pt>
                <c:pt idx="821">
                  <c:v>6</c:v>
                </c:pt>
                <c:pt idx="822">
                  <c:v>6</c:v>
                </c:pt>
                <c:pt idx="823">
                  <c:v>6</c:v>
                </c:pt>
                <c:pt idx="824">
                  <c:v>6</c:v>
                </c:pt>
                <c:pt idx="825">
                  <c:v>6</c:v>
                </c:pt>
                <c:pt idx="826">
                  <c:v>6</c:v>
                </c:pt>
                <c:pt idx="827">
                  <c:v>6</c:v>
                </c:pt>
                <c:pt idx="828">
                  <c:v>6</c:v>
                </c:pt>
                <c:pt idx="829">
                  <c:v>6</c:v>
                </c:pt>
                <c:pt idx="830">
                  <c:v>6</c:v>
                </c:pt>
                <c:pt idx="831">
                  <c:v>6</c:v>
                </c:pt>
                <c:pt idx="832">
                  <c:v>6</c:v>
                </c:pt>
                <c:pt idx="833">
                  <c:v>6</c:v>
                </c:pt>
                <c:pt idx="834">
                  <c:v>6</c:v>
                </c:pt>
                <c:pt idx="835">
                  <c:v>6</c:v>
                </c:pt>
                <c:pt idx="836">
                  <c:v>6</c:v>
                </c:pt>
                <c:pt idx="837">
                  <c:v>6</c:v>
                </c:pt>
                <c:pt idx="838">
                  <c:v>6</c:v>
                </c:pt>
                <c:pt idx="839">
                  <c:v>6</c:v>
                </c:pt>
                <c:pt idx="840">
                  <c:v>6</c:v>
                </c:pt>
                <c:pt idx="841">
                  <c:v>6</c:v>
                </c:pt>
                <c:pt idx="842">
                  <c:v>6</c:v>
                </c:pt>
                <c:pt idx="843">
                  <c:v>6</c:v>
                </c:pt>
                <c:pt idx="844">
                  <c:v>6</c:v>
                </c:pt>
                <c:pt idx="845">
                  <c:v>6</c:v>
                </c:pt>
                <c:pt idx="846">
                  <c:v>6</c:v>
                </c:pt>
                <c:pt idx="847">
                  <c:v>6</c:v>
                </c:pt>
                <c:pt idx="848">
                  <c:v>6</c:v>
                </c:pt>
                <c:pt idx="849">
                  <c:v>6</c:v>
                </c:pt>
                <c:pt idx="850">
                  <c:v>6</c:v>
                </c:pt>
                <c:pt idx="851">
                  <c:v>6</c:v>
                </c:pt>
                <c:pt idx="852">
                  <c:v>6</c:v>
                </c:pt>
                <c:pt idx="853">
                  <c:v>6</c:v>
                </c:pt>
                <c:pt idx="854">
                  <c:v>6</c:v>
                </c:pt>
                <c:pt idx="855">
                  <c:v>6</c:v>
                </c:pt>
                <c:pt idx="856">
                  <c:v>6</c:v>
                </c:pt>
                <c:pt idx="857">
                  <c:v>6</c:v>
                </c:pt>
                <c:pt idx="858">
                  <c:v>6</c:v>
                </c:pt>
                <c:pt idx="859">
                  <c:v>6</c:v>
                </c:pt>
                <c:pt idx="860">
                  <c:v>6</c:v>
                </c:pt>
                <c:pt idx="861">
                  <c:v>6</c:v>
                </c:pt>
                <c:pt idx="862">
                  <c:v>6</c:v>
                </c:pt>
                <c:pt idx="863">
                  <c:v>6</c:v>
                </c:pt>
                <c:pt idx="864">
                  <c:v>6</c:v>
                </c:pt>
                <c:pt idx="865">
                  <c:v>6</c:v>
                </c:pt>
                <c:pt idx="866">
                  <c:v>6</c:v>
                </c:pt>
                <c:pt idx="867">
                  <c:v>6</c:v>
                </c:pt>
                <c:pt idx="868">
                  <c:v>6</c:v>
                </c:pt>
                <c:pt idx="869">
                  <c:v>6</c:v>
                </c:pt>
                <c:pt idx="870">
                  <c:v>6</c:v>
                </c:pt>
                <c:pt idx="871">
                  <c:v>6</c:v>
                </c:pt>
                <c:pt idx="872">
                  <c:v>6</c:v>
                </c:pt>
                <c:pt idx="873">
                  <c:v>6</c:v>
                </c:pt>
                <c:pt idx="874">
                  <c:v>6</c:v>
                </c:pt>
                <c:pt idx="875">
                  <c:v>6</c:v>
                </c:pt>
                <c:pt idx="876">
                  <c:v>6</c:v>
                </c:pt>
                <c:pt idx="877">
                  <c:v>6</c:v>
                </c:pt>
                <c:pt idx="878">
                  <c:v>6</c:v>
                </c:pt>
                <c:pt idx="879">
                  <c:v>6</c:v>
                </c:pt>
                <c:pt idx="880">
                  <c:v>6</c:v>
                </c:pt>
                <c:pt idx="881">
                  <c:v>6</c:v>
                </c:pt>
                <c:pt idx="882">
                  <c:v>6</c:v>
                </c:pt>
                <c:pt idx="883">
                  <c:v>6</c:v>
                </c:pt>
                <c:pt idx="884">
                  <c:v>6</c:v>
                </c:pt>
                <c:pt idx="885">
                  <c:v>6</c:v>
                </c:pt>
                <c:pt idx="886">
                  <c:v>6</c:v>
                </c:pt>
                <c:pt idx="887">
                  <c:v>6</c:v>
                </c:pt>
                <c:pt idx="888">
                  <c:v>6</c:v>
                </c:pt>
                <c:pt idx="889">
                  <c:v>6</c:v>
                </c:pt>
                <c:pt idx="890">
                  <c:v>6</c:v>
                </c:pt>
                <c:pt idx="891">
                  <c:v>6</c:v>
                </c:pt>
                <c:pt idx="892">
                  <c:v>6</c:v>
                </c:pt>
                <c:pt idx="893">
                  <c:v>6</c:v>
                </c:pt>
                <c:pt idx="894">
                  <c:v>6</c:v>
                </c:pt>
                <c:pt idx="895">
                  <c:v>6</c:v>
                </c:pt>
                <c:pt idx="896">
                  <c:v>6</c:v>
                </c:pt>
                <c:pt idx="897">
                  <c:v>7</c:v>
                </c:pt>
                <c:pt idx="898">
                  <c:v>7</c:v>
                </c:pt>
                <c:pt idx="899">
                  <c:v>7</c:v>
                </c:pt>
                <c:pt idx="900">
                  <c:v>7</c:v>
                </c:pt>
                <c:pt idx="901">
                  <c:v>7</c:v>
                </c:pt>
                <c:pt idx="902">
                  <c:v>7</c:v>
                </c:pt>
                <c:pt idx="903">
                  <c:v>7</c:v>
                </c:pt>
                <c:pt idx="904">
                  <c:v>7</c:v>
                </c:pt>
                <c:pt idx="905">
                  <c:v>7</c:v>
                </c:pt>
                <c:pt idx="906">
                  <c:v>7</c:v>
                </c:pt>
                <c:pt idx="907">
                  <c:v>7</c:v>
                </c:pt>
                <c:pt idx="908">
                  <c:v>7</c:v>
                </c:pt>
                <c:pt idx="909">
                  <c:v>7</c:v>
                </c:pt>
                <c:pt idx="910">
                  <c:v>7</c:v>
                </c:pt>
                <c:pt idx="911">
                  <c:v>7</c:v>
                </c:pt>
                <c:pt idx="912">
                  <c:v>7</c:v>
                </c:pt>
                <c:pt idx="913">
                  <c:v>7</c:v>
                </c:pt>
                <c:pt idx="914">
                  <c:v>7</c:v>
                </c:pt>
                <c:pt idx="915">
                  <c:v>7</c:v>
                </c:pt>
                <c:pt idx="916">
                  <c:v>7</c:v>
                </c:pt>
                <c:pt idx="917">
                  <c:v>7</c:v>
                </c:pt>
                <c:pt idx="918">
                  <c:v>7</c:v>
                </c:pt>
                <c:pt idx="919">
                  <c:v>7</c:v>
                </c:pt>
                <c:pt idx="920">
                  <c:v>7</c:v>
                </c:pt>
                <c:pt idx="921">
                  <c:v>7</c:v>
                </c:pt>
                <c:pt idx="922">
                  <c:v>7</c:v>
                </c:pt>
                <c:pt idx="923">
                  <c:v>7</c:v>
                </c:pt>
                <c:pt idx="924">
                  <c:v>7</c:v>
                </c:pt>
                <c:pt idx="925">
                  <c:v>7</c:v>
                </c:pt>
                <c:pt idx="926">
                  <c:v>7</c:v>
                </c:pt>
                <c:pt idx="927">
                  <c:v>7</c:v>
                </c:pt>
                <c:pt idx="928">
                  <c:v>7</c:v>
                </c:pt>
                <c:pt idx="929">
                  <c:v>7</c:v>
                </c:pt>
                <c:pt idx="930">
                  <c:v>7</c:v>
                </c:pt>
                <c:pt idx="931">
                  <c:v>7</c:v>
                </c:pt>
                <c:pt idx="932">
                  <c:v>7</c:v>
                </c:pt>
                <c:pt idx="933">
                  <c:v>7</c:v>
                </c:pt>
                <c:pt idx="934">
                  <c:v>7</c:v>
                </c:pt>
                <c:pt idx="935">
                  <c:v>7</c:v>
                </c:pt>
                <c:pt idx="936">
                  <c:v>7</c:v>
                </c:pt>
                <c:pt idx="937">
                  <c:v>7</c:v>
                </c:pt>
                <c:pt idx="938">
                  <c:v>7</c:v>
                </c:pt>
                <c:pt idx="939">
                  <c:v>7</c:v>
                </c:pt>
                <c:pt idx="940">
                  <c:v>7</c:v>
                </c:pt>
                <c:pt idx="941">
                  <c:v>7</c:v>
                </c:pt>
                <c:pt idx="942">
                  <c:v>7</c:v>
                </c:pt>
                <c:pt idx="943">
                  <c:v>7</c:v>
                </c:pt>
                <c:pt idx="944">
                  <c:v>7</c:v>
                </c:pt>
                <c:pt idx="945">
                  <c:v>7</c:v>
                </c:pt>
                <c:pt idx="946">
                  <c:v>7</c:v>
                </c:pt>
                <c:pt idx="947">
                  <c:v>7</c:v>
                </c:pt>
                <c:pt idx="948">
                  <c:v>7</c:v>
                </c:pt>
                <c:pt idx="949">
                  <c:v>7</c:v>
                </c:pt>
                <c:pt idx="950">
                  <c:v>7</c:v>
                </c:pt>
                <c:pt idx="951">
                  <c:v>7</c:v>
                </c:pt>
                <c:pt idx="952">
                  <c:v>7</c:v>
                </c:pt>
                <c:pt idx="953">
                  <c:v>7</c:v>
                </c:pt>
                <c:pt idx="954">
                  <c:v>7</c:v>
                </c:pt>
                <c:pt idx="955">
                  <c:v>7</c:v>
                </c:pt>
                <c:pt idx="956">
                  <c:v>7</c:v>
                </c:pt>
                <c:pt idx="957">
                  <c:v>7</c:v>
                </c:pt>
                <c:pt idx="958">
                  <c:v>7</c:v>
                </c:pt>
                <c:pt idx="959">
                  <c:v>7</c:v>
                </c:pt>
                <c:pt idx="960">
                  <c:v>7</c:v>
                </c:pt>
                <c:pt idx="961">
                  <c:v>7</c:v>
                </c:pt>
                <c:pt idx="962">
                  <c:v>7</c:v>
                </c:pt>
                <c:pt idx="963">
                  <c:v>7</c:v>
                </c:pt>
                <c:pt idx="964">
                  <c:v>7</c:v>
                </c:pt>
                <c:pt idx="965">
                  <c:v>7</c:v>
                </c:pt>
                <c:pt idx="966">
                  <c:v>7</c:v>
                </c:pt>
                <c:pt idx="967">
                  <c:v>7</c:v>
                </c:pt>
                <c:pt idx="968">
                  <c:v>7</c:v>
                </c:pt>
                <c:pt idx="969">
                  <c:v>7</c:v>
                </c:pt>
                <c:pt idx="970">
                  <c:v>7</c:v>
                </c:pt>
                <c:pt idx="971">
                  <c:v>7</c:v>
                </c:pt>
                <c:pt idx="972">
                  <c:v>7</c:v>
                </c:pt>
                <c:pt idx="973">
                  <c:v>7</c:v>
                </c:pt>
                <c:pt idx="974">
                  <c:v>7</c:v>
                </c:pt>
                <c:pt idx="975">
                  <c:v>7</c:v>
                </c:pt>
                <c:pt idx="976">
                  <c:v>7</c:v>
                </c:pt>
                <c:pt idx="977">
                  <c:v>7</c:v>
                </c:pt>
                <c:pt idx="978">
                  <c:v>7</c:v>
                </c:pt>
                <c:pt idx="979">
                  <c:v>7</c:v>
                </c:pt>
                <c:pt idx="980">
                  <c:v>7</c:v>
                </c:pt>
                <c:pt idx="981">
                  <c:v>7</c:v>
                </c:pt>
                <c:pt idx="982">
                  <c:v>7</c:v>
                </c:pt>
                <c:pt idx="983">
                  <c:v>7</c:v>
                </c:pt>
                <c:pt idx="984">
                  <c:v>7</c:v>
                </c:pt>
                <c:pt idx="985">
                  <c:v>7</c:v>
                </c:pt>
                <c:pt idx="986">
                  <c:v>8</c:v>
                </c:pt>
                <c:pt idx="987">
                  <c:v>8</c:v>
                </c:pt>
                <c:pt idx="988">
                  <c:v>8</c:v>
                </c:pt>
                <c:pt idx="989">
                  <c:v>8</c:v>
                </c:pt>
                <c:pt idx="990">
                  <c:v>8</c:v>
                </c:pt>
                <c:pt idx="991">
                  <c:v>8</c:v>
                </c:pt>
                <c:pt idx="992">
                  <c:v>8</c:v>
                </c:pt>
                <c:pt idx="993">
                  <c:v>8</c:v>
                </c:pt>
                <c:pt idx="994">
                  <c:v>8</c:v>
                </c:pt>
                <c:pt idx="995">
                  <c:v>8</c:v>
                </c:pt>
                <c:pt idx="996">
                  <c:v>8</c:v>
                </c:pt>
                <c:pt idx="997">
                  <c:v>8</c:v>
                </c:pt>
                <c:pt idx="998">
                  <c:v>8</c:v>
                </c:pt>
                <c:pt idx="999">
                  <c:v>8</c:v>
                </c:pt>
                <c:pt idx="1000">
                  <c:v>8</c:v>
                </c:pt>
                <c:pt idx="1001">
                  <c:v>8</c:v>
                </c:pt>
                <c:pt idx="1002">
                  <c:v>8</c:v>
                </c:pt>
                <c:pt idx="1003">
                  <c:v>8</c:v>
                </c:pt>
                <c:pt idx="1004">
                  <c:v>8</c:v>
                </c:pt>
                <c:pt idx="1005">
                  <c:v>8</c:v>
                </c:pt>
                <c:pt idx="1006">
                  <c:v>8</c:v>
                </c:pt>
                <c:pt idx="1007">
                  <c:v>8</c:v>
                </c:pt>
                <c:pt idx="1008">
                  <c:v>8</c:v>
                </c:pt>
                <c:pt idx="1009">
                  <c:v>8</c:v>
                </c:pt>
                <c:pt idx="1010">
                  <c:v>8</c:v>
                </c:pt>
                <c:pt idx="1011">
                  <c:v>8</c:v>
                </c:pt>
                <c:pt idx="1012">
                  <c:v>8</c:v>
                </c:pt>
                <c:pt idx="1013">
                  <c:v>8</c:v>
                </c:pt>
                <c:pt idx="1014">
                  <c:v>8</c:v>
                </c:pt>
                <c:pt idx="1015">
                  <c:v>8</c:v>
                </c:pt>
                <c:pt idx="1016">
                  <c:v>8</c:v>
                </c:pt>
                <c:pt idx="1017">
                  <c:v>8</c:v>
                </c:pt>
                <c:pt idx="1018">
                  <c:v>8</c:v>
                </c:pt>
                <c:pt idx="1019">
                  <c:v>8</c:v>
                </c:pt>
                <c:pt idx="1020">
                  <c:v>8</c:v>
                </c:pt>
                <c:pt idx="1021">
                  <c:v>8</c:v>
                </c:pt>
                <c:pt idx="1022">
                  <c:v>8</c:v>
                </c:pt>
                <c:pt idx="1023">
                  <c:v>8</c:v>
                </c:pt>
                <c:pt idx="1024">
                  <c:v>8</c:v>
                </c:pt>
                <c:pt idx="1025">
                  <c:v>8</c:v>
                </c:pt>
                <c:pt idx="1026">
                  <c:v>8</c:v>
                </c:pt>
                <c:pt idx="1027">
                  <c:v>8</c:v>
                </c:pt>
                <c:pt idx="1028">
                  <c:v>8</c:v>
                </c:pt>
                <c:pt idx="1029">
                  <c:v>8</c:v>
                </c:pt>
                <c:pt idx="1030">
                  <c:v>8</c:v>
                </c:pt>
                <c:pt idx="1031">
                  <c:v>8</c:v>
                </c:pt>
                <c:pt idx="1032">
                  <c:v>8</c:v>
                </c:pt>
                <c:pt idx="1033">
                  <c:v>8</c:v>
                </c:pt>
                <c:pt idx="1034">
                  <c:v>8</c:v>
                </c:pt>
                <c:pt idx="1035">
                  <c:v>8</c:v>
                </c:pt>
                <c:pt idx="1036">
                  <c:v>8</c:v>
                </c:pt>
                <c:pt idx="1037">
                  <c:v>8</c:v>
                </c:pt>
                <c:pt idx="1038">
                  <c:v>8</c:v>
                </c:pt>
                <c:pt idx="1039">
                  <c:v>8</c:v>
                </c:pt>
                <c:pt idx="1040">
                  <c:v>8</c:v>
                </c:pt>
                <c:pt idx="1041">
                  <c:v>8</c:v>
                </c:pt>
                <c:pt idx="1042">
                  <c:v>8</c:v>
                </c:pt>
                <c:pt idx="1043">
                  <c:v>8</c:v>
                </c:pt>
                <c:pt idx="1044">
                  <c:v>8</c:v>
                </c:pt>
                <c:pt idx="1045">
                  <c:v>8</c:v>
                </c:pt>
                <c:pt idx="1046">
                  <c:v>8</c:v>
                </c:pt>
                <c:pt idx="1047">
                  <c:v>8</c:v>
                </c:pt>
                <c:pt idx="1048">
                  <c:v>8</c:v>
                </c:pt>
                <c:pt idx="1049">
                  <c:v>8</c:v>
                </c:pt>
                <c:pt idx="1050">
                  <c:v>8</c:v>
                </c:pt>
                <c:pt idx="1051">
                  <c:v>8</c:v>
                </c:pt>
                <c:pt idx="1052">
                  <c:v>8</c:v>
                </c:pt>
                <c:pt idx="1053">
                  <c:v>8</c:v>
                </c:pt>
                <c:pt idx="1054">
                  <c:v>8</c:v>
                </c:pt>
                <c:pt idx="1055">
                  <c:v>8</c:v>
                </c:pt>
                <c:pt idx="1056">
                  <c:v>8</c:v>
                </c:pt>
                <c:pt idx="1057">
                  <c:v>8</c:v>
                </c:pt>
                <c:pt idx="1058">
                  <c:v>8</c:v>
                </c:pt>
                <c:pt idx="1059">
                  <c:v>8</c:v>
                </c:pt>
                <c:pt idx="1060">
                  <c:v>8</c:v>
                </c:pt>
                <c:pt idx="1061">
                  <c:v>8</c:v>
                </c:pt>
                <c:pt idx="1062">
                  <c:v>8</c:v>
                </c:pt>
                <c:pt idx="1063">
                  <c:v>8</c:v>
                </c:pt>
                <c:pt idx="1064">
                  <c:v>8</c:v>
                </c:pt>
                <c:pt idx="1065">
                  <c:v>8</c:v>
                </c:pt>
                <c:pt idx="1066">
                  <c:v>8</c:v>
                </c:pt>
                <c:pt idx="1067">
                  <c:v>8</c:v>
                </c:pt>
                <c:pt idx="1068">
                  <c:v>8</c:v>
                </c:pt>
                <c:pt idx="1069">
                  <c:v>9</c:v>
                </c:pt>
                <c:pt idx="1070">
                  <c:v>9</c:v>
                </c:pt>
                <c:pt idx="1071">
                  <c:v>9</c:v>
                </c:pt>
                <c:pt idx="1072">
                  <c:v>9</c:v>
                </c:pt>
                <c:pt idx="1073">
                  <c:v>9</c:v>
                </c:pt>
                <c:pt idx="1074">
                  <c:v>9</c:v>
                </c:pt>
                <c:pt idx="1075">
                  <c:v>9</c:v>
                </c:pt>
                <c:pt idx="1076">
                  <c:v>9</c:v>
                </c:pt>
                <c:pt idx="1077">
                  <c:v>9</c:v>
                </c:pt>
                <c:pt idx="1078">
                  <c:v>9</c:v>
                </c:pt>
                <c:pt idx="1079">
                  <c:v>9</c:v>
                </c:pt>
                <c:pt idx="1080">
                  <c:v>9</c:v>
                </c:pt>
                <c:pt idx="1081">
                  <c:v>9</c:v>
                </c:pt>
                <c:pt idx="1082">
                  <c:v>9</c:v>
                </c:pt>
                <c:pt idx="1083">
                  <c:v>9</c:v>
                </c:pt>
                <c:pt idx="1084">
                  <c:v>9</c:v>
                </c:pt>
                <c:pt idx="1085">
                  <c:v>9</c:v>
                </c:pt>
                <c:pt idx="1086">
                  <c:v>9</c:v>
                </c:pt>
                <c:pt idx="1087">
                  <c:v>9</c:v>
                </c:pt>
                <c:pt idx="1088">
                  <c:v>9</c:v>
                </c:pt>
                <c:pt idx="1089">
                  <c:v>9</c:v>
                </c:pt>
                <c:pt idx="1090">
                  <c:v>9</c:v>
                </c:pt>
                <c:pt idx="1091">
                  <c:v>9</c:v>
                </c:pt>
                <c:pt idx="1092">
                  <c:v>9</c:v>
                </c:pt>
                <c:pt idx="1093">
                  <c:v>9</c:v>
                </c:pt>
                <c:pt idx="1094">
                  <c:v>9</c:v>
                </c:pt>
                <c:pt idx="1095">
                  <c:v>9</c:v>
                </c:pt>
                <c:pt idx="1096">
                  <c:v>9</c:v>
                </c:pt>
                <c:pt idx="1097">
                  <c:v>9</c:v>
                </c:pt>
                <c:pt idx="1098">
                  <c:v>9</c:v>
                </c:pt>
                <c:pt idx="1099">
                  <c:v>9</c:v>
                </c:pt>
                <c:pt idx="1100">
                  <c:v>9</c:v>
                </c:pt>
                <c:pt idx="1101">
                  <c:v>9</c:v>
                </c:pt>
                <c:pt idx="1102">
                  <c:v>9</c:v>
                </c:pt>
                <c:pt idx="1103">
                  <c:v>9</c:v>
                </c:pt>
                <c:pt idx="1104">
                  <c:v>9</c:v>
                </c:pt>
                <c:pt idx="1105">
                  <c:v>9</c:v>
                </c:pt>
                <c:pt idx="1106">
                  <c:v>9</c:v>
                </c:pt>
                <c:pt idx="1107">
                  <c:v>9</c:v>
                </c:pt>
                <c:pt idx="1108">
                  <c:v>9</c:v>
                </c:pt>
                <c:pt idx="1109">
                  <c:v>9</c:v>
                </c:pt>
                <c:pt idx="1110">
                  <c:v>9</c:v>
                </c:pt>
                <c:pt idx="1111">
                  <c:v>9</c:v>
                </c:pt>
                <c:pt idx="1112">
                  <c:v>9</c:v>
                </c:pt>
                <c:pt idx="1113">
                  <c:v>9</c:v>
                </c:pt>
                <c:pt idx="1114">
                  <c:v>9</c:v>
                </c:pt>
                <c:pt idx="1115">
                  <c:v>9</c:v>
                </c:pt>
                <c:pt idx="1116">
                  <c:v>9</c:v>
                </c:pt>
                <c:pt idx="1117">
                  <c:v>9</c:v>
                </c:pt>
                <c:pt idx="1118">
                  <c:v>9</c:v>
                </c:pt>
                <c:pt idx="1119">
                  <c:v>9</c:v>
                </c:pt>
                <c:pt idx="1120">
                  <c:v>9</c:v>
                </c:pt>
                <c:pt idx="1121">
                  <c:v>9</c:v>
                </c:pt>
                <c:pt idx="1122">
                  <c:v>9</c:v>
                </c:pt>
                <c:pt idx="1123">
                  <c:v>9</c:v>
                </c:pt>
                <c:pt idx="1124">
                  <c:v>9</c:v>
                </c:pt>
                <c:pt idx="1125">
                  <c:v>9</c:v>
                </c:pt>
                <c:pt idx="1126">
                  <c:v>9</c:v>
                </c:pt>
                <c:pt idx="1127">
                  <c:v>9</c:v>
                </c:pt>
                <c:pt idx="1128">
                  <c:v>9</c:v>
                </c:pt>
                <c:pt idx="1129">
                  <c:v>9</c:v>
                </c:pt>
                <c:pt idx="1130">
                  <c:v>9</c:v>
                </c:pt>
                <c:pt idx="1131">
                  <c:v>9</c:v>
                </c:pt>
                <c:pt idx="1132">
                  <c:v>9</c:v>
                </c:pt>
                <c:pt idx="1133">
                  <c:v>9</c:v>
                </c:pt>
                <c:pt idx="1134">
                  <c:v>9</c:v>
                </c:pt>
                <c:pt idx="1135">
                  <c:v>9</c:v>
                </c:pt>
                <c:pt idx="1136">
                  <c:v>9</c:v>
                </c:pt>
                <c:pt idx="1137">
                  <c:v>9</c:v>
                </c:pt>
                <c:pt idx="1138">
                  <c:v>9</c:v>
                </c:pt>
                <c:pt idx="1139">
                  <c:v>9</c:v>
                </c:pt>
                <c:pt idx="1140">
                  <c:v>9</c:v>
                </c:pt>
                <c:pt idx="1141">
                  <c:v>9</c:v>
                </c:pt>
                <c:pt idx="1142">
                  <c:v>9</c:v>
                </c:pt>
                <c:pt idx="1143">
                  <c:v>9</c:v>
                </c:pt>
                <c:pt idx="1144">
                  <c:v>9</c:v>
                </c:pt>
                <c:pt idx="1145">
                  <c:v>9</c:v>
                </c:pt>
                <c:pt idx="1146">
                  <c:v>9</c:v>
                </c:pt>
                <c:pt idx="1147">
                  <c:v>9</c:v>
                </c:pt>
                <c:pt idx="1148">
                  <c:v>9</c:v>
                </c:pt>
                <c:pt idx="1149">
                  <c:v>9</c:v>
                </c:pt>
                <c:pt idx="1150">
                  <c:v>9</c:v>
                </c:pt>
                <c:pt idx="1151">
                  <c:v>9</c:v>
                </c:pt>
                <c:pt idx="1152">
                  <c:v>9</c:v>
                </c:pt>
                <c:pt idx="1153">
                  <c:v>9</c:v>
                </c:pt>
                <c:pt idx="1154">
                  <c:v>9</c:v>
                </c:pt>
                <c:pt idx="1155">
                  <c:v>9</c:v>
                </c:pt>
                <c:pt idx="1156">
                  <c:v>9</c:v>
                </c:pt>
                <c:pt idx="1157">
                  <c:v>9</c:v>
                </c:pt>
                <c:pt idx="1158">
                  <c:v>10</c:v>
                </c:pt>
                <c:pt idx="1159">
                  <c:v>10</c:v>
                </c:pt>
                <c:pt idx="1160">
                  <c:v>10</c:v>
                </c:pt>
                <c:pt idx="1161">
                  <c:v>10</c:v>
                </c:pt>
                <c:pt idx="1162">
                  <c:v>10</c:v>
                </c:pt>
                <c:pt idx="1163">
                  <c:v>10</c:v>
                </c:pt>
                <c:pt idx="1164">
                  <c:v>10</c:v>
                </c:pt>
                <c:pt idx="1165">
                  <c:v>10</c:v>
                </c:pt>
                <c:pt idx="1166">
                  <c:v>10</c:v>
                </c:pt>
                <c:pt idx="1167">
                  <c:v>10</c:v>
                </c:pt>
                <c:pt idx="1168">
                  <c:v>10</c:v>
                </c:pt>
                <c:pt idx="1169">
                  <c:v>10</c:v>
                </c:pt>
                <c:pt idx="1170">
                  <c:v>10</c:v>
                </c:pt>
                <c:pt idx="1171">
                  <c:v>10</c:v>
                </c:pt>
                <c:pt idx="1172">
                  <c:v>10</c:v>
                </c:pt>
                <c:pt idx="1173">
                  <c:v>10</c:v>
                </c:pt>
                <c:pt idx="1174">
                  <c:v>10</c:v>
                </c:pt>
                <c:pt idx="1175">
                  <c:v>10</c:v>
                </c:pt>
                <c:pt idx="1176">
                  <c:v>10</c:v>
                </c:pt>
                <c:pt idx="1177">
                  <c:v>10</c:v>
                </c:pt>
                <c:pt idx="1178">
                  <c:v>10</c:v>
                </c:pt>
                <c:pt idx="1179">
                  <c:v>10</c:v>
                </c:pt>
                <c:pt idx="1180">
                  <c:v>10</c:v>
                </c:pt>
                <c:pt idx="1181">
                  <c:v>10</c:v>
                </c:pt>
                <c:pt idx="1182">
                  <c:v>10</c:v>
                </c:pt>
                <c:pt idx="1183">
                  <c:v>10</c:v>
                </c:pt>
                <c:pt idx="1184">
                  <c:v>10</c:v>
                </c:pt>
                <c:pt idx="1185">
                  <c:v>10</c:v>
                </c:pt>
                <c:pt idx="1186">
                  <c:v>10</c:v>
                </c:pt>
                <c:pt idx="1187">
                  <c:v>10</c:v>
                </c:pt>
                <c:pt idx="1188">
                  <c:v>10</c:v>
                </c:pt>
                <c:pt idx="1189">
                  <c:v>10</c:v>
                </c:pt>
                <c:pt idx="1190">
                  <c:v>10</c:v>
                </c:pt>
                <c:pt idx="1191">
                  <c:v>10</c:v>
                </c:pt>
                <c:pt idx="1192">
                  <c:v>10</c:v>
                </c:pt>
                <c:pt idx="1193">
                  <c:v>10</c:v>
                </c:pt>
                <c:pt idx="1194">
                  <c:v>10</c:v>
                </c:pt>
                <c:pt idx="1195">
                  <c:v>10</c:v>
                </c:pt>
                <c:pt idx="1196">
                  <c:v>10</c:v>
                </c:pt>
                <c:pt idx="1197">
                  <c:v>10</c:v>
                </c:pt>
                <c:pt idx="1198">
                  <c:v>10</c:v>
                </c:pt>
                <c:pt idx="1199">
                  <c:v>10</c:v>
                </c:pt>
                <c:pt idx="1200">
                  <c:v>10</c:v>
                </c:pt>
                <c:pt idx="1201">
                  <c:v>10</c:v>
                </c:pt>
                <c:pt idx="1202">
                  <c:v>10</c:v>
                </c:pt>
                <c:pt idx="1203">
                  <c:v>10</c:v>
                </c:pt>
                <c:pt idx="1204">
                  <c:v>10</c:v>
                </c:pt>
                <c:pt idx="1205">
                  <c:v>10</c:v>
                </c:pt>
                <c:pt idx="1206">
                  <c:v>10</c:v>
                </c:pt>
                <c:pt idx="1207">
                  <c:v>10</c:v>
                </c:pt>
                <c:pt idx="1208">
                  <c:v>10</c:v>
                </c:pt>
                <c:pt idx="1209">
                  <c:v>10</c:v>
                </c:pt>
                <c:pt idx="1210">
                  <c:v>10</c:v>
                </c:pt>
                <c:pt idx="1211">
                  <c:v>10</c:v>
                </c:pt>
                <c:pt idx="1212">
                  <c:v>10</c:v>
                </c:pt>
                <c:pt idx="1213">
                  <c:v>10</c:v>
                </c:pt>
                <c:pt idx="1214">
                  <c:v>10</c:v>
                </c:pt>
                <c:pt idx="1215">
                  <c:v>10</c:v>
                </c:pt>
                <c:pt idx="1216">
                  <c:v>10</c:v>
                </c:pt>
                <c:pt idx="1217">
                  <c:v>10</c:v>
                </c:pt>
                <c:pt idx="1218">
                  <c:v>10</c:v>
                </c:pt>
                <c:pt idx="1219">
                  <c:v>10</c:v>
                </c:pt>
                <c:pt idx="1220">
                  <c:v>10</c:v>
                </c:pt>
                <c:pt idx="1221">
                  <c:v>10</c:v>
                </c:pt>
                <c:pt idx="1222">
                  <c:v>10</c:v>
                </c:pt>
                <c:pt idx="1223">
                  <c:v>10</c:v>
                </c:pt>
                <c:pt idx="1224">
                  <c:v>10</c:v>
                </c:pt>
                <c:pt idx="1225">
                  <c:v>10</c:v>
                </c:pt>
                <c:pt idx="1226">
                  <c:v>10</c:v>
                </c:pt>
                <c:pt idx="1227">
                  <c:v>10</c:v>
                </c:pt>
                <c:pt idx="1228">
                  <c:v>10</c:v>
                </c:pt>
                <c:pt idx="1229">
                  <c:v>10</c:v>
                </c:pt>
                <c:pt idx="1230">
                  <c:v>10</c:v>
                </c:pt>
                <c:pt idx="1231">
                  <c:v>10</c:v>
                </c:pt>
                <c:pt idx="1232">
                  <c:v>10</c:v>
                </c:pt>
                <c:pt idx="1233">
                  <c:v>10</c:v>
                </c:pt>
                <c:pt idx="1234">
                  <c:v>10</c:v>
                </c:pt>
                <c:pt idx="1235">
                  <c:v>10</c:v>
                </c:pt>
                <c:pt idx="1236">
                  <c:v>10</c:v>
                </c:pt>
                <c:pt idx="1237">
                  <c:v>11</c:v>
                </c:pt>
                <c:pt idx="1238">
                  <c:v>11</c:v>
                </c:pt>
                <c:pt idx="1239">
                  <c:v>11</c:v>
                </c:pt>
                <c:pt idx="1240">
                  <c:v>11</c:v>
                </c:pt>
                <c:pt idx="1241">
                  <c:v>11</c:v>
                </c:pt>
                <c:pt idx="1242">
                  <c:v>11</c:v>
                </c:pt>
                <c:pt idx="1243">
                  <c:v>11</c:v>
                </c:pt>
                <c:pt idx="1244">
                  <c:v>11</c:v>
                </c:pt>
                <c:pt idx="1245">
                  <c:v>11</c:v>
                </c:pt>
                <c:pt idx="1246">
                  <c:v>11</c:v>
                </c:pt>
                <c:pt idx="1247">
                  <c:v>11</c:v>
                </c:pt>
                <c:pt idx="1248">
                  <c:v>11</c:v>
                </c:pt>
                <c:pt idx="1249">
                  <c:v>11</c:v>
                </c:pt>
                <c:pt idx="1250">
                  <c:v>11</c:v>
                </c:pt>
                <c:pt idx="1251">
                  <c:v>11</c:v>
                </c:pt>
                <c:pt idx="1252">
                  <c:v>11</c:v>
                </c:pt>
                <c:pt idx="1253">
                  <c:v>11</c:v>
                </c:pt>
                <c:pt idx="1254">
                  <c:v>11</c:v>
                </c:pt>
                <c:pt idx="1255">
                  <c:v>11</c:v>
                </c:pt>
                <c:pt idx="1256">
                  <c:v>11</c:v>
                </c:pt>
                <c:pt idx="1257">
                  <c:v>11</c:v>
                </c:pt>
                <c:pt idx="1258">
                  <c:v>11</c:v>
                </c:pt>
                <c:pt idx="1259">
                  <c:v>11</c:v>
                </c:pt>
                <c:pt idx="1260">
                  <c:v>11</c:v>
                </c:pt>
                <c:pt idx="1261">
                  <c:v>11</c:v>
                </c:pt>
                <c:pt idx="1262">
                  <c:v>11</c:v>
                </c:pt>
                <c:pt idx="1263">
                  <c:v>11</c:v>
                </c:pt>
                <c:pt idx="1264">
                  <c:v>11</c:v>
                </c:pt>
                <c:pt idx="1265">
                  <c:v>11</c:v>
                </c:pt>
                <c:pt idx="1266">
                  <c:v>11</c:v>
                </c:pt>
                <c:pt idx="1267">
                  <c:v>11</c:v>
                </c:pt>
                <c:pt idx="1268">
                  <c:v>11</c:v>
                </c:pt>
                <c:pt idx="1269">
                  <c:v>11</c:v>
                </c:pt>
                <c:pt idx="1270">
                  <c:v>11</c:v>
                </c:pt>
                <c:pt idx="1271">
                  <c:v>11</c:v>
                </c:pt>
                <c:pt idx="1272">
                  <c:v>11</c:v>
                </c:pt>
                <c:pt idx="1273">
                  <c:v>11</c:v>
                </c:pt>
                <c:pt idx="1274">
                  <c:v>11</c:v>
                </c:pt>
                <c:pt idx="1275">
                  <c:v>11</c:v>
                </c:pt>
                <c:pt idx="1276">
                  <c:v>11</c:v>
                </c:pt>
                <c:pt idx="1277">
                  <c:v>11</c:v>
                </c:pt>
                <c:pt idx="1278">
                  <c:v>11</c:v>
                </c:pt>
                <c:pt idx="1279">
                  <c:v>11</c:v>
                </c:pt>
                <c:pt idx="1280">
                  <c:v>11</c:v>
                </c:pt>
                <c:pt idx="1281">
                  <c:v>11</c:v>
                </c:pt>
                <c:pt idx="1282">
                  <c:v>11</c:v>
                </c:pt>
                <c:pt idx="1283">
                  <c:v>11</c:v>
                </c:pt>
                <c:pt idx="1284">
                  <c:v>11</c:v>
                </c:pt>
                <c:pt idx="1285">
                  <c:v>11</c:v>
                </c:pt>
                <c:pt idx="1286">
                  <c:v>11</c:v>
                </c:pt>
                <c:pt idx="1287">
                  <c:v>11</c:v>
                </c:pt>
                <c:pt idx="1288">
                  <c:v>11</c:v>
                </c:pt>
                <c:pt idx="1289">
                  <c:v>11</c:v>
                </c:pt>
                <c:pt idx="1290">
                  <c:v>11</c:v>
                </c:pt>
                <c:pt idx="1291">
                  <c:v>11</c:v>
                </c:pt>
                <c:pt idx="1292">
                  <c:v>11</c:v>
                </c:pt>
                <c:pt idx="1293">
                  <c:v>11</c:v>
                </c:pt>
                <c:pt idx="1294">
                  <c:v>11</c:v>
                </c:pt>
                <c:pt idx="1295">
                  <c:v>11</c:v>
                </c:pt>
                <c:pt idx="1296">
                  <c:v>11</c:v>
                </c:pt>
                <c:pt idx="1297">
                  <c:v>11</c:v>
                </c:pt>
                <c:pt idx="1298">
                  <c:v>11</c:v>
                </c:pt>
                <c:pt idx="1299">
                  <c:v>11</c:v>
                </c:pt>
                <c:pt idx="1300">
                  <c:v>11</c:v>
                </c:pt>
                <c:pt idx="1301">
                  <c:v>11</c:v>
                </c:pt>
                <c:pt idx="1302">
                  <c:v>11</c:v>
                </c:pt>
                <c:pt idx="1303">
                  <c:v>11</c:v>
                </c:pt>
                <c:pt idx="1304">
                  <c:v>11</c:v>
                </c:pt>
                <c:pt idx="1305">
                  <c:v>11</c:v>
                </c:pt>
                <c:pt idx="1306">
                  <c:v>11</c:v>
                </c:pt>
                <c:pt idx="1307">
                  <c:v>11</c:v>
                </c:pt>
                <c:pt idx="1308">
                  <c:v>11</c:v>
                </c:pt>
                <c:pt idx="1309">
                  <c:v>11</c:v>
                </c:pt>
                <c:pt idx="1310">
                  <c:v>11</c:v>
                </c:pt>
                <c:pt idx="1311">
                  <c:v>11</c:v>
                </c:pt>
                <c:pt idx="1312">
                  <c:v>11</c:v>
                </c:pt>
                <c:pt idx="1313">
                  <c:v>11</c:v>
                </c:pt>
                <c:pt idx="1314">
                  <c:v>11</c:v>
                </c:pt>
                <c:pt idx="1315">
                  <c:v>11</c:v>
                </c:pt>
                <c:pt idx="1316">
                  <c:v>11</c:v>
                </c:pt>
                <c:pt idx="1317">
                  <c:v>11</c:v>
                </c:pt>
                <c:pt idx="1318">
                  <c:v>11</c:v>
                </c:pt>
                <c:pt idx="1319">
                  <c:v>11</c:v>
                </c:pt>
                <c:pt idx="1320">
                  <c:v>12</c:v>
                </c:pt>
                <c:pt idx="1321">
                  <c:v>12</c:v>
                </c:pt>
                <c:pt idx="1322">
                  <c:v>12</c:v>
                </c:pt>
                <c:pt idx="1323">
                  <c:v>12</c:v>
                </c:pt>
                <c:pt idx="1324">
                  <c:v>12</c:v>
                </c:pt>
                <c:pt idx="1325">
                  <c:v>12</c:v>
                </c:pt>
                <c:pt idx="1326">
                  <c:v>12</c:v>
                </c:pt>
                <c:pt idx="1327">
                  <c:v>12</c:v>
                </c:pt>
                <c:pt idx="1328">
                  <c:v>12</c:v>
                </c:pt>
                <c:pt idx="1329">
                  <c:v>12</c:v>
                </c:pt>
                <c:pt idx="1330">
                  <c:v>12</c:v>
                </c:pt>
                <c:pt idx="1331">
                  <c:v>12</c:v>
                </c:pt>
                <c:pt idx="1332">
                  <c:v>12</c:v>
                </c:pt>
                <c:pt idx="1333">
                  <c:v>12</c:v>
                </c:pt>
                <c:pt idx="1334">
                  <c:v>12</c:v>
                </c:pt>
                <c:pt idx="1335">
                  <c:v>12</c:v>
                </c:pt>
                <c:pt idx="1336">
                  <c:v>12</c:v>
                </c:pt>
                <c:pt idx="1337">
                  <c:v>12</c:v>
                </c:pt>
                <c:pt idx="1338">
                  <c:v>12</c:v>
                </c:pt>
                <c:pt idx="1339">
                  <c:v>12</c:v>
                </c:pt>
                <c:pt idx="1340">
                  <c:v>12</c:v>
                </c:pt>
                <c:pt idx="1341">
                  <c:v>12</c:v>
                </c:pt>
                <c:pt idx="1342">
                  <c:v>12</c:v>
                </c:pt>
                <c:pt idx="1343">
                  <c:v>12</c:v>
                </c:pt>
                <c:pt idx="1344">
                  <c:v>12</c:v>
                </c:pt>
                <c:pt idx="1345">
                  <c:v>12</c:v>
                </c:pt>
                <c:pt idx="1346">
                  <c:v>12</c:v>
                </c:pt>
                <c:pt idx="1347">
                  <c:v>12</c:v>
                </c:pt>
                <c:pt idx="1348">
                  <c:v>12</c:v>
                </c:pt>
                <c:pt idx="1349">
                  <c:v>12</c:v>
                </c:pt>
                <c:pt idx="1350">
                  <c:v>12</c:v>
                </c:pt>
                <c:pt idx="1351">
                  <c:v>12</c:v>
                </c:pt>
                <c:pt idx="1352">
                  <c:v>12</c:v>
                </c:pt>
                <c:pt idx="1353">
                  <c:v>12</c:v>
                </c:pt>
                <c:pt idx="1354">
                  <c:v>12</c:v>
                </c:pt>
                <c:pt idx="1355">
                  <c:v>12</c:v>
                </c:pt>
                <c:pt idx="1356">
                  <c:v>12</c:v>
                </c:pt>
                <c:pt idx="1357">
                  <c:v>12</c:v>
                </c:pt>
                <c:pt idx="1358">
                  <c:v>12</c:v>
                </c:pt>
                <c:pt idx="1359">
                  <c:v>12</c:v>
                </c:pt>
                <c:pt idx="1360">
                  <c:v>12</c:v>
                </c:pt>
                <c:pt idx="1361">
                  <c:v>12</c:v>
                </c:pt>
                <c:pt idx="1362">
                  <c:v>12</c:v>
                </c:pt>
                <c:pt idx="1363">
                  <c:v>12</c:v>
                </c:pt>
                <c:pt idx="1364">
                  <c:v>12</c:v>
                </c:pt>
                <c:pt idx="1365">
                  <c:v>12</c:v>
                </c:pt>
                <c:pt idx="1366">
                  <c:v>12</c:v>
                </c:pt>
                <c:pt idx="1367">
                  <c:v>12</c:v>
                </c:pt>
                <c:pt idx="1368">
                  <c:v>12</c:v>
                </c:pt>
                <c:pt idx="1369">
                  <c:v>12</c:v>
                </c:pt>
                <c:pt idx="1370">
                  <c:v>12</c:v>
                </c:pt>
                <c:pt idx="1371">
                  <c:v>12</c:v>
                </c:pt>
                <c:pt idx="1372">
                  <c:v>12</c:v>
                </c:pt>
                <c:pt idx="1373">
                  <c:v>12</c:v>
                </c:pt>
                <c:pt idx="1374">
                  <c:v>12</c:v>
                </c:pt>
                <c:pt idx="1375">
                  <c:v>12</c:v>
                </c:pt>
                <c:pt idx="1376">
                  <c:v>12</c:v>
                </c:pt>
                <c:pt idx="1377">
                  <c:v>12</c:v>
                </c:pt>
                <c:pt idx="1378">
                  <c:v>12</c:v>
                </c:pt>
                <c:pt idx="1379">
                  <c:v>12</c:v>
                </c:pt>
                <c:pt idx="1380">
                  <c:v>12</c:v>
                </c:pt>
                <c:pt idx="1381">
                  <c:v>12</c:v>
                </c:pt>
                <c:pt idx="1382">
                  <c:v>12</c:v>
                </c:pt>
                <c:pt idx="1383">
                  <c:v>12</c:v>
                </c:pt>
                <c:pt idx="1384">
                  <c:v>12</c:v>
                </c:pt>
                <c:pt idx="1385">
                  <c:v>12</c:v>
                </c:pt>
                <c:pt idx="1386">
                  <c:v>12</c:v>
                </c:pt>
                <c:pt idx="1387">
                  <c:v>12</c:v>
                </c:pt>
                <c:pt idx="1388">
                  <c:v>12</c:v>
                </c:pt>
                <c:pt idx="1389">
                  <c:v>12</c:v>
                </c:pt>
                <c:pt idx="1390">
                  <c:v>12</c:v>
                </c:pt>
                <c:pt idx="1391">
                  <c:v>12</c:v>
                </c:pt>
                <c:pt idx="1392">
                  <c:v>12</c:v>
                </c:pt>
                <c:pt idx="1393">
                  <c:v>12</c:v>
                </c:pt>
                <c:pt idx="1394">
                  <c:v>12</c:v>
                </c:pt>
                <c:pt idx="1395">
                  <c:v>12</c:v>
                </c:pt>
                <c:pt idx="1396">
                  <c:v>13</c:v>
                </c:pt>
                <c:pt idx="1397">
                  <c:v>13</c:v>
                </c:pt>
                <c:pt idx="1398">
                  <c:v>13</c:v>
                </c:pt>
                <c:pt idx="1399">
                  <c:v>13</c:v>
                </c:pt>
                <c:pt idx="1400">
                  <c:v>13</c:v>
                </c:pt>
                <c:pt idx="1401">
                  <c:v>13</c:v>
                </c:pt>
                <c:pt idx="1402">
                  <c:v>13</c:v>
                </c:pt>
                <c:pt idx="1403">
                  <c:v>13</c:v>
                </c:pt>
                <c:pt idx="1404">
                  <c:v>13</c:v>
                </c:pt>
                <c:pt idx="1405">
                  <c:v>13</c:v>
                </c:pt>
                <c:pt idx="1406">
                  <c:v>13</c:v>
                </c:pt>
                <c:pt idx="1407">
                  <c:v>13</c:v>
                </c:pt>
                <c:pt idx="1408">
                  <c:v>13</c:v>
                </c:pt>
                <c:pt idx="1409">
                  <c:v>13</c:v>
                </c:pt>
                <c:pt idx="1410">
                  <c:v>13</c:v>
                </c:pt>
                <c:pt idx="1411">
                  <c:v>13</c:v>
                </c:pt>
                <c:pt idx="1412">
                  <c:v>13</c:v>
                </c:pt>
                <c:pt idx="1413">
                  <c:v>13</c:v>
                </c:pt>
                <c:pt idx="1414">
                  <c:v>13</c:v>
                </c:pt>
                <c:pt idx="1415">
                  <c:v>13</c:v>
                </c:pt>
                <c:pt idx="1416">
                  <c:v>13</c:v>
                </c:pt>
                <c:pt idx="1417">
                  <c:v>13</c:v>
                </c:pt>
                <c:pt idx="1418">
                  <c:v>13</c:v>
                </c:pt>
                <c:pt idx="1419">
                  <c:v>13</c:v>
                </c:pt>
                <c:pt idx="1420">
                  <c:v>13</c:v>
                </c:pt>
                <c:pt idx="1421">
                  <c:v>13</c:v>
                </c:pt>
                <c:pt idx="1422">
                  <c:v>13</c:v>
                </c:pt>
                <c:pt idx="1423">
                  <c:v>13</c:v>
                </c:pt>
                <c:pt idx="1424">
                  <c:v>13</c:v>
                </c:pt>
                <c:pt idx="1425">
                  <c:v>13</c:v>
                </c:pt>
                <c:pt idx="1426">
                  <c:v>13</c:v>
                </c:pt>
                <c:pt idx="1427">
                  <c:v>13</c:v>
                </c:pt>
                <c:pt idx="1428">
                  <c:v>13</c:v>
                </c:pt>
                <c:pt idx="1429">
                  <c:v>13</c:v>
                </c:pt>
                <c:pt idx="1430">
                  <c:v>13</c:v>
                </c:pt>
                <c:pt idx="1431">
                  <c:v>13</c:v>
                </c:pt>
                <c:pt idx="1432">
                  <c:v>13</c:v>
                </c:pt>
                <c:pt idx="1433">
                  <c:v>13</c:v>
                </c:pt>
                <c:pt idx="1434">
                  <c:v>13</c:v>
                </c:pt>
                <c:pt idx="1435">
                  <c:v>13</c:v>
                </c:pt>
                <c:pt idx="1436">
                  <c:v>13</c:v>
                </c:pt>
                <c:pt idx="1437">
                  <c:v>13</c:v>
                </c:pt>
                <c:pt idx="1438">
                  <c:v>13</c:v>
                </c:pt>
                <c:pt idx="1439">
                  <c:v>13</c:v>
                </c:pt>
                <c:pt idx="1440">
                  <c:v>13</c:v>
                </c:pt>
                <c:pt idx="1441">
                  <c:v>13</c:v>
                </c:pt>
                <c:pt idx="1442">
                  <c:v>13</c:v>
                </c:pt>
                <c:pt idx="1443">
                  <c:v>13</c:v>
                </c:pt>
                <c:pt idx="1444">
                  <c:v>13</c:v>
                </c:pt>
                <c:pt idx="1445">
                  <c:v>13</c:v>
                </c:pt>
                <c:pt idx="1446">
                  <c:v>13</c:v>
                </c:pt>
                <c:pt idx="1447">
                  <c:v>13</c:v>
                </c:pt>
                <c:pt idx="1448">
                  <c:v>13</c:v>
                </c:pt>
                <c:pt idx="1449">
                  <c:v>13</c:v>
                </c:pt>
                <c:pt idx="1450">
                  <c:v>13</c:v>
                </c:pt>
                <c:pt idx="1451">
                  <c:v>13</c:v>
                </c:pt>
                <c:pt idx="1452">
                  <c:v>13</c:v>
                </c:pt>
                <c:pt idx="1453">
                  <c:v>13</c:v>
                </c:pt>
                <c:pt idx="1454">
                  <c:v>13</c:v>
                </c:pt>
                <c:pt idx="1455">
                  <c:v>13</c:v>
                </c:pt>
                <c:pt idx="1456">
                  <c:v>13</c:v>
                </c:pt>
                <c:pt idx="1457">
                  <c:v>13</c:v>
                </c:pt>
                <c:pt idx="1458">
                  <c:v>13</c:v>
                </c:pt>
                <c:pt idx="1459">
                  <c:v>13</c:v>
                </c:pt>
                <c:pt idx="1460">
                  <c:v>13</c:v>
                </c:pt>
                <c:pt idx="1461">
                  <c:v>13</c:v>
                </c:pt>
                <c:pt idx="1462">
                  <c:v>13</c:v>
                </c:pt>
                <c:pt idx="1463">
                  <c:v>13</c:v>
                </c:pt>
                <c:pt idx="1464">
                  <c:v>13</c:v>
                </c:pt>
                <c:pt idx="1465">
                  <c:v>13</c:v>
                </c:pt>
                <c:pt idx="1466">
                  <c:v>13</c:v>
                </c:pt>
                <c:pt idx="1467">
                  <c:v>13</c:v>
                </c:pt>
                <c:pt idx="1468">
                  <c:v>13</c:v>
                </c:pt>
                <c:pt idx="1469">
                  <c:v>14</c:v>
                </c:pt>
                <c:pt idx="1470">
                  <c:v>14</c:v>
                </c:pt>
                <c:pt idx="1471">
                  <c:v>14</c:v>
                </c:pt>
                <c:pt idx="1472">
                  <c:v>14</c:v>
                </c:pt>
                <c:pt idx="1473">
                  <c:v>14</c:v>
                </c:pt>
                <c:pt idx="1474">
                  <c:v>14</c:v>
                </c:pt>
                <c:pt idx="1475">
                  <c:v>14</c:v>
                </c:pt>
                <c:pt idx="1476">
                  <c:v>14</c:v>
                </c:pt>
                <c:pt idx="1477">
                  <c:v>14</c:v>
                </c:pt>
                <c:pt idx="1478">
                  <c:v>14</c:v>
                </c:pt>
                <c:pt idx="1479">
                  <c:v>14</c:v>
                </c:pt>
                <c:pt idx="1480">
                  <c:v>14</c:v>
                </c:pt>
                <c:pt idx="1481">
                  <c:v>14</c:v>
                </c:pt>
                <c:pt idx="1482">
                  <c:v>14</c:v>
                </c:pt>
                <c:pt idx="1483">
                  <c:v>14</c:v>
                </c:pt>
                <c:pt idx="1484">
                  <c:v>14</c:v>
                </c:pt>
                <c:pt idx="1485">
                  <c:v>14</c:v>
                </c:pt>
                <c:pt idx="1486">
                  <c:v>14</c:v>
                </c:pt>
                <c:pt idx="1487">
                  <c:v>14</c:v>
                </c:pt>
                <c:pt idx="1488">
                  <c:v>14</c:v>
                </c:pt>
                <c:pt idx="1489">
                  <c:v>14</c:v>
                </c:pt>
                <c:pt idx="1490">
                  <c:v>14</c:v>
                </c:pt>
                <c:pt idx="1491">
                  <c:v>14</c:v>
                </c:pt>
                <c:pt idx="1492">
                  <c:v>14</c:v>
                </c:pt>
                <c:pt idx="1493">
                  <c:v>14</c:v>
                </c:pt>
                <c:pt idx="1494">
                  <c:v>14</c:v>
                </c:pt>
                <c:pt idx="1495">
                  <c:v>14</c:v>
                </c:pt>
                <c:pt idx="1496">
                  <c:v>14</c:v>
                </c:pt>
                <c:pt idx="1497">
                  <c:v>14</c:v>
                </c:pt>
                <c:pt idx="1498">
                  <c:v>14</c:v>
                </c:pt>
                <c:pt idx="1499">
                  <c:v>14</c:v>
                </c:pt>
                <c:pt idx="1500">
                  <c:v>14</c:v>
                </c:pt>
                <c:pt idx="1501">
                  <c:v>14</c:v>
                </c:pt>
                <c:pt idx="1502">
                  <c:v>14</c:v>
                </c:pt>
                <c:pt idx="1503">
                  <c:v>14</c:v>
                </c:pt>
                <c:pt idx="1504">
                  <c:v>14</c:v>
                </c:pt>
                <c:pt idx="1505">
                  <c:v>14</c:v>
                </c:pt>
                <c:pt idx="1506">
                  <c:v>14</c:v>
                </c:pt>
                <c:pt idx="1507">
                  <c:v>14</c:v>
                </c:pt>
                <c:pt idx="1508">
                  <c:v>14</c:v>
                </c:pt>
                <c:pt idx="1509">
                  <c:v>14</c:v>
                </c:pt>
                <c:pt idx="1510">
                  <c:v>14</c:v>
                </c:pt>
                <c:pt idx="1511">
                  <c:v>14</c:v>
                </c:pt>
                <c:pt idx="1512">
                  <c:v>14</c:v>
                </c:pt>
                <c:pt idx="1513">
                  <c:v>14</c:v>
                </c:pt>
                <c:pt idx="1514">
                  <c:v>14</c:v>
                </c:pt>
                <c:pt idx="1515">
                  <c:v>14</c:v>
                </c:pt>
                <c:pt idx="1516">
                  <c:v>14</c:v>
                </c:pt>
                <c:pt idx="1517">
                  <c:v>14</c:v>
                </c:pt>
                <c:pt idx="1518">
                  <c:v>14</c:v>
                </c:pt>
                <c:pt idx="1519">
                  <c:v>14</c:v>
                </c:pt>
                <c:pt idx="1520">
                  <c:v>14</c:v>
                </c:pt>
                <c:pt idx="1521">
                  <c:v>14</c:v>
                </c:pt>
                <c:pt idx="1522">
                  <c:v>14</c:v>
                </c:pt>
                <c:pt idx="1523">
                  <c:v>14</c:v>
                </c:pt>
                <c:pt idx="1524">
                  <c:v>14</c:v>
                </c:pt>
                <c:pt idx="1525">
                  <c:v>14</c:v>
                </c:pt>
                <c:pt idx="1526">
                  <c:v>14</c:v>
                </c:pt>
                <c:pt idx="1527">
                  <c:v>15</c:v>
                </c:pt>
                <c:pt idx="1528">
                  <c:v>15</c:v>
                </c:pt>
                <c:pt idx="1529">
                  <c:v>15</c:v>
                </c:pt>
                <c:pt idx="1530">
                  <c:v>15</c:v>
                </c:pt>
                <c:pt idx="1531">
                  <c:v>15</c:v>
                </c:pt>
                <c:pt idx="1532">
                  <c:v>15</c:v>
                </c:pt>
                <c:pt idx="1533">
                  <c:v>15</c:v>
                </c:pt>
                <c:pt idx="1534">
                  <c:v>15</c:v>
                </c:pt>
                <c:pt idx="1535">
                  <c:v>15</c:v>
                </c:pt>
                <c:pt idx="1536">
                  <c:v>15</c:v>
                </c:pt>
                <c:pt idx="1537">
                  <c:v>15</c:v>
                </c:pt>
                <c:pt idx="1538">
                  <c:v>15</c:v>
                </c:pt>
                <c:pt idx="1539">
                  <c:v>15</c:v>
                </c:pt>
                <c:pt idx="1540">
                  <c:v>15</c:v>
                </c:pt>
                <c:pt idx="1541">
                  <c:v>15</c:v>
                </c:pt>
                <c:pt idx="1542">
                  <c:v>15</c:v>
                </c:pt>
                <c:pt idx="1543">
                  <c:v>15</c:v>
                </c:pt>
                <c:pt idx="1544">
                  <c:v>15</c:v>
                </c:pt>
                <c:pt idx="1545">
                  <c:v>15</c:v>
                </c:pt>
                <c:pt idx="1546">
                  <c:v>15</c:v>
                </c:pt>
                <c:pt idx="1547">
                  <c:v>15</c:v>
                </c:pt>
                <c:pt idx="1548">
                  <c:v>15</c:v>
                </c:pt>
                <c:pt idx="1549">
                  <c:v>15</c:v>
                </c:pt>
                <c:pt idx="1550">
                  <c:v>15</c:v>
                </c:pt>
                <c:pt idx="1551">
                  <c:v>15</c:v>
                </c:pt>
                <c:pt idx="1552">
                  <c:v>15</c:v>
                </c:pt>
                <c:pt idx="1553">
                  <c:v>15</c:v>
                </c:pt>
                <c:pt idx="1554">
                  <c:v>15</c:v>
                </c:pt>
                <c:pt idx="1555">
                  <c:v>15</c:v>
                </c:pt>
                <c:pt idx="1556">
                  <c:v>15</c:v>
                </c:pt>
                <c:pt idx="1557">
                  <c:v>15</c:v>
                </c:pt>
                <c:pt idx="1558">
                  <c:v>15</c:v>
                </c:pt>
                <c:pt idx="1559">
                  <c:v>15</c:v>
                </c:pt>
                <c:pt idx="1560">
                  <c:v>15</c:v>
                </c:pt>
                <c:pt idx="1561">
                  <c:v>15</c:v>
                </c:pt>
                <c:pt idx="1562">
                  <c:v>15</c:v>
                </c:pt>
                <c:pt idx="1563">
                  <c:v>15</c:v>
                </c:pt>
                <c:pt idx="1564">
                  <c:v>15</c:v>
                </c:pt>
                <c:pt idx="1565">
                  <c:v>15</c:v>
                </c:pt>
                <c:pt idx="1566">
                  <c:v>15</c:v>
                </c:pt>
                <c:pt idx="1567">
                  <c:v>15</c:v>
                </c:pt>
                <c:pt idx="1568">
                  <c:v>15</c:v>
                </c:pt>
                <c:pt idx="1569">
                  <c:v>15</c:v>
                </c:pt>
                <c:pt idx="1570">
                  <c:v>15</c:v>
                </c:pt>
                <c:pt idx="1571">
                  <c:v>15</c:v>
                </c:pt>
                <c:pt idx="1572">
                  <c:v>15</c:v>
                </c:pt>
                <c:pt idx="1573">
                  <c:v>15</c:v>
                </c:pt>
                <c:pt idx="1574">
                  <c:v>15</c:v>
                </c:pt>
                <c:pt idx="1575">
                  <c:v>15</c:v>
                </c:pt>
                <c:pt idx="1576">
                  <c:v>15</c:v>
                </c:pt>
                <c:pt idx="1577">
                  <c:v>15</c:v>
                </c:pt>
                <c:pt idx="1578">
                  <c:v>15</c:v>
                </c:pt>
                <c:pt idx="1579">
                  <c:v>15</c:v>
                </c:pt>
                <c:pt idx="1580">
                  <c:v>15</c:v>
                </c:pt>
                <c:pt idx="1581">
                  <c:v>15</c:v>
                </c:pt>
                <c:pt idx="1582">
                  <c:v>15</c:v>
                </c:pt>
                <c:pt idx="1583">
                  <c:v>16</c:v>
                </c:pt>
                <c:pt idx="1584">
                  <c:v>16</c:v>
                </c:pt>
                <c:pt idx="1585">
                  <c:v>16</c:v>
                </c:pt>
                <c:pt idx="1586">
                  <c:v>16</c:v>
                </c:pt>
                <c:pt idx="1587">
                  <c:v>16</c:v>
                </c:pt>
                <c:pt idx="1588">
                  <c:v>16</c:v>
                </c:pt>
                <c:pt idx="1589">
                  <c:v>16</c:v>
                </c:pt>
                <c:pt idx="1590">
                  <c:v>16</c:v>
                </c:pt>
                <c:pt idx="1591">
                  <c:v>16</c:v>
                </c:pt>
                <c:pt idx="1592">
                  <c:v>16</c:v>
                </c:pt>
                <c:pt idx="1593">
                  <c:v>16</c:v>
                </c:pt>
                <c:pt idx="1594">
                  <c:v>16</c:v>
                </c:pt>
                <c:pt idx="1595">
                  <c:v>16</c:v>
                </c:pt>
                <c:pt idx="1596">
                  <c:v>16</c:v>
                </c:pt>
                <c:pt idx="1597">
                  <c:v>16</c:v>
                </c:pt>
                <c:pt idx="1598">
                  <c:v>16</c:v>
                </c:pt>
                <c:pt idx="1599">
                  <c:v>16</c:v>
                </c:pt>
                <c:pt idx="1600">
                  <c:v>16</c:v>
                </c:pt>
                <c:pt idx="1601">
                  <c:v>16</c:v>
                </c:pt>
                <c:pt idx="1602">
                  <c:v>16</c:v>
                </c:pt>
                <c:pt idx="1603">
                  <c:v>16</c:v>
                </c:pt>
                <c:pt idx="1604">
                  <c:v>16</c:v>
                </c:pt>
                <c:pt idx="1605">
                  <c:v>16</c:v>
                </c:pt>
                <c:pt idx="1606">
                  <c:v>16</c:v>
                </c:pt>
                <c:pt idx="1607">
                  <c:v>16</c:v>
                </c:pt>
                <c:pt idx="1608">
                  <c:v>16</c:v>
                </c:pt>
                <c:pt idx="1609">
                  <c:v>16</c:v>
                </c:pt>
                <c:pt idx="1610">
                  <c:v>16</c:v>
                </c:pt>
                <c:pt idx="1611">
                  <c:v>16</c:v>
                </c:pt>
                <c:pt idx="1612">
                  <c:v>16</c:v>
                </c:pt>
                <c:pt idx="1613">
                  <c:v>16</c:v>
                </c:pt>
                <c:pt idx="1614">
                  <c:v>16</c:v>
                </c:pt>
                <c:pt idx="1615">
                  <c:v>16</c:v>
                </c:pt>
                <c:pt idx="1616">
                  <c:v>16</c:v>
                </c:pt>
                <c:pt idx="1617">
                  <c:v>16</c:v>
                </c:pt>
                <c:pt idx="1618">
                  <c:v>16</c:v>
                </c:pt>
                <c:pt idx="1619">
                  <c:v>16</c:v>
                </c:pt>
                <c:pt idx="1620">
                  <c:v>16</c:v>
                </c:pt>
                <c:pt idx="1621">
                  <c:v>16</c:v>
                </c:pt>
                <c:pt idx="1622">
                  <c:v>16</c:v>
                </c:pt>
                <c:pt idx="1623">
                  <c:v>16</c:v>
                </c:pt>
                <c:pt idx="1624">
                  <c:v>16</c:v>
                </c:pt>
                <c:pt idx="1625">
                  <c:v>16</c:v>
                </c:pt>
                <c:pt idx="1626">
                  <c:v>16</c:v>
                </c:pt>
                <c:pt idx="1627">
                  <c:v>16</c:v>
                </c:pt>
                <c:pt idx="1628">
                  <c:v>16</c:v>
                </c:pt>
                <c:pt idx="1629">
                  <c:v>16</c:v>
                </c:pt>
                <c:pt idx="1630">
                  <c:v>16</c:v>
                </c:pt>
                <c:pt idx="1631">
                  <c:v>16</c:v>
                </c:pt>
                <c:pt idx="1632">
                  <c:v>16</c:v>
                </c:pt>
                <c:pt idx="1633">
                  <c:v>16</c:v>
                </c:pt>
                <c:pt idx="1634">
                  <c:v>16</c:v>
                </c:pt>
                <c:pt idx="1635">
                  <c:v>16</c:v>
                </c:pt>
                <c:pt idx="1636">
                  <c:v>16</c:v>
                </c:pt>
                <c:pt idx="1637">
                  <c:v>16</c:v>
                </c:pt>
                <c:pt idx="1638">
                  <c:v>16</c:v>
                </c:pt>
                <c:pt idx="1639">
                  <c:v>16</c:v>
                </c:pt>
                <c:pt idx="1640">
                  <c:v>16</c:v>
                </c:pt>
                <c:pt idx="1641">
                  <c:v>16</c:v>
                </c:pt>
                <c:pt idx="1642">
                  <c:v>16</c:v>
                </c:pt>
                <c:pt idx="1643">
                  <c:v>16</c:v>
                </c:pt>
                <c:pt idx="1644">
                  <c:v>16</c:v>
                </c:pt>
                <c:pt idx="1645">
                  <c:v>16</c:v>
                </c:pt>
                <c:pt idx="1646">
                  <c:v>17</c:v>
                </c:pt>
                <c:pt idx="1647">
                  <c:v>17</c:v>
                </c:pt>
                <c:pt idx="1648">
                  <c:v>17</c:v>
                </c:pt>
                <c:pt idx="1649">
                  <c:v>17</c:v>
                </c:pt>
                <c:pt idx="1650">
                  <c:v>17</c:v>
                </c:pt>
                <c:pt idx="1651">
                  <c:v>17</c:v>
                </c:pt>
                <c:pt idx="1652">
                  <c:v>17</c:v>
                </c:pt>
                <c:pt idx="1653">
                  <c:v>17</c:v>
                </c:pt>
                <c:pt idx="1654">
                  <c:v>17</c:v>
                </c:pt>
                <c:pt idx="1655">
                  <c:v>17</c:v>
                </c:pt>
                <c:pt idx="1656">
                  <c:v>17</c:v>
                </c:pt>
                <c:pt idx="1657">
                  <c:v>17</c:v>
                </c:pt>
                <c:pt idx="1658">
                  <c:v>17</c:v>
                </c:pt>
                <c:pt idx="1659">
                  <c:v>17</c:v>
                </c:pt>
                <c:pt idx="1660">
                  <c:v>17</c:v>
                </c:pt>
                <c:pt idx="1661">
                  <c:v>17</c:v>
                </c:pt>
                <c:pt idx="1662">
                  <c:v>17</c:v>
                </c:pt>
                <c:pt idx="1663">
                  <c:v>17</c:v>
                </c:pt>
                <c:pt idx="1664">
                  <c:v>17</c:v>
                </c:pt>
                <c:pt idx="1665">
                  <c:v>17</c:v>
                </c:pt>
                <c:pt idx="1666">
                  <c:v>17</c:v>
                </c:pt>
                <c:pt idx="1667">
                  <c:v>17</c:v>
                </c:pt>
                <c:pt idx="1668">
                  <c:v>17</c:v>
                </c:pt>
                <c:pt idx="1669">
                  <c:v>17</c:v>
                </c:pt>
                <c:pt idx="1670">
                  <c:v>17</c:v>
                </c:pt>
                <c:pt idx="1671">
                  <c:v>17</c:v>
                </c:pt>
                <c:pt idx="1672">
                  <c:v>17</c:v>
                </c:pt>
                <c:pt idx="1673">
                  <c:v>17</c:v>
                </c:pt>
                <c:pt idx="1674">
                  <c:v>17</c:v>
                </c:pt>
                <c:pt idx="1675">
                  <c:v>17</c:v>
                </c:pt>
                <c:pt idx="1676">
                  <c:v>17</c:v>
                </c:pt>
                <c:pt idx="1677">
                  <c:v>17</c:v>
                </c:pt>
                <c:pt idx="1678">
                  <c:v>17</c:v>
                </c:pt>
                <c:pt idx="1679">
                  <c:v>17</c:v>
                </c:pt>
                <c:pt idx="1680">
                  <c:v>17</c:v>
                </c:pt>
                <c:pt idx="1681">
                  <c:v>17</c:v>
                </c:pt>
                <c:pt idx="1682">
                  <c:v>17</c:v>
                </c:pt>
                <c:pt idx="1683">
                  <c:v>17</c:v>
                </c:pt>
                <c:pt idx="1684">
                  <c:v>17</c:v>
                </c:pt>
                <c:pt idx="1685">
                  <c:v>17</c:v>
                </c:pt>
                <c:pt idx="1686">
                  <c:v>17</c:v>
                </c:pt>
                <c:pt idx="1687">
                  <c:v>17</c:v>
                </c:pt>
                <c:pt idx="1688">
                  <c:v>17</c:v>
                </c:pt>
                <c:pt idx="1689">
                  <c:v>17</c:v>
                </c:pt>
                <c:pt idx="1690">
                  <c:v>17</c:v>
                </c:pt>
                <c:pt idx="1691">
                  <c:v>17</c:v>
                </c:pt>
                <c:pt idx="1692">
                  <c:v>17</c:v>
                </c:pt>
                <c:pt idx="1693">
                  <c:v>17</c:v>
                </c:pt>
                <c:pt idx="1694">
                  <c:v>17</c:v>
                </c:pt>
                <c:pt idx="1695">
                  <c:v>17</c:v>
                </c:pt>
                <c:pt idx="1696">
                  <c:v>17</c:v>
                </c:pt>
                <c:pt idx="1697">
                  <c:v>17</c:v>
                </c:pt>
                <c:pt idx="1698">
                  <c:v>17</c:v>
                </c:pt>
                <c:pt idx="1699">
                  <c:v>17</c:v>
                </c:pt>
                <c:pt idx="1700">
                  <c:v>17</c:v>
                </c:pt>
                <c:pt idx="1701">
                  <c:v>17</c:v>
                </c:pt>
                <c:pt idx="1702">
                  <c:v>17</c:v>
                </c:pt>
                <c:pt idx="1703">
                  <c:v>17</c:v>
                </c:pt>
                <c:pt idx="1704">
                  <c:v>17</c:v>
                </c:pt>
                <c:pt idx="1705">
                  <c:v>17</c:v>
                </c:pt>
                <c:pt idx="1706">
                  <c:v>18</c:v>
                </c:pt>
                <c:pt idx="1707">
                  <c:v>18</c:v>
                </c:pt>
                <c:pt idx="1708">
                  <c:v>18</c:v>
                </c:pt>
                <c:pt idx="1709">
                  <c:v>18</c:v>
                </c:pt>
                <c:pt idx="1710">
                  <c:v>18</c:v>
                </c:pt>
                <c:pt idx="1711">
                  <c:v>18</c:v>
                </c:pt>
                <c:pt idx="1712">
                  <c:v>18</c:v>
                </c:pt>
                <c:pt idx="1713">
                  <c:v>18</c:v>
                </c:pt>
                <c:pt idx="1714">
                  <c:v>18</c:v>
                </c:pt>
                <c:pt idx="1715">
                  <c:v>18</c:v>
                </c:pt>
                <c:pt idx="1716">
                  <c:v>18</c:v>
                </c:pt>
                <c:pt idx="1717">
                  <c:v>18</c:v>
                </c:pt>
                <c:pt idx="1718">
                  <c:v>18</c:v>
                </c:pt>
                <c:pt idx="1719">
                  <c:v>18</c:v>
                </c:pt>
                <c:pt idx="1720">
                  <c:v>18</c:v>
                </c:pt>
                <c:pt idx="1721">
                  <c:v>18</c:v>
                </c:pt>
                <c:pt idx="1722">
                  <c:v>18</c:v>
                </c:pt>
                <c:pt idx="1723">
                  <c:v>18</c:v>
                </c:pt>
                <c:pt idx="1724">
                  <c:v>18</c:v>
                </c:pt>
                <c:pt idx="1725">
                  <c:v>18</c:v>
                </c:pt>
                <c:pt idx="1726">
                  <c:v>18</c:v>
                </c:pt>
                <c:pt idx="1727">
                  <c:v>18</c:v>
                </c:pt>
                <c:pt idx="1728">
                  <c:v>18</c:v>
                </c:pt>
                <c:pt idx="1729">
                  <c:v>18</c:v>
                </c:pt>
                <c:pt idx="1730">
                  <c:v>18</c:v>
                </c:pt>
                <c:pt idx="1731">
                  <c:v>18</c:v>
                </c:pt>
                <c:pt idx="1732">
                  <c:v>18</c:v>
                </c:pt>
                <c:pt idx="1733">
                  <c:v>18</c:v>
                </c:pt>
                <c:pt idx="1734">
                  <c:v>18</c:v>
                </c:pt>
                <c:pt idx="1735">
                  <c:v>18</c:v>
                </c:pt>
                <c:pt idx="1736">
                  <c:v>18</c:v>
                </c:pt>
                <c:pt idx="1737">
                  <c:v>18</c:v>
                </c:pt>
                <c:pt idx="1738">
                  <c:v>18</c:v>
                </c:pt>
                <c:pt idx="1739">
                  <c:v>18</c:v>
                </c:pt>
                <c:pt idx="1740">
                  <c:v>18</c:v>
                </c:pt>
                <c:pt idx="1741">
                  <c:v>18</c:v>
                </c:pt>
                <c:pt idx="1742">
                  <c:v>18</c:v>
                </c:pt>
                <c:pt idx="1743">
                  <c:v>18</c:v>
                </c:pt>
                <c:pt idx="1744">
                  <c:v>18</c:v>
                </c:pt>
                <c:pt idx="1745">
                  <c:v>18</c:v>
                </c:pt>
                <c:pt idx="1746">
                  <c:v>18</c:v>
                </c:pt>
                <c:pt idx="1747">
                  <c:v>18</c:v>
                </c:pt>
                <c:pt idx="1748">
                  <c:v>18</c:v>
                </c:pt>
                <c:pt idx="1749">
                  <c:v>18</c:v>
                </c:pt>
                <c:pt idx="1750">
                  <c:v>18</c:v>
                </c:pt>
                <c:pt idx="1751">
                  <c:v>18</c:v>
                </c:pt>
                <c:pt idx="1752">
                  <c:v>18</c:v>
                </c:pt>
                <c:pt idx="1753">
                  <c:v>18</c:v>
                </c:pt>
                <c:pt idx="1754">
                  <c:v>18</c:v>
                </c:pt>
                <c:pt idx="1755">
                  <c:v>18</c:v>
                </c:pt>
                <c:pt idx="1756">
                  <c:v>18</c:v>
                </c:pt>
                <c:pt idx="1757">
                  <c:v>18</c:v>
                </c:pt>
                <c:pt idx="1758">
                  <c:v>18</c:v>
                </c:pt>
                <c:pt idx="1759">
                  <c:v>18</c:v>
                </c:pt>
                <c:pt idx="1760">
                  <c:v>18</c:v>
                </c:pt>
                <c:pt idx="1761">
                  <c:v>18</c:v>
                </c:pt>
                <c:pt idx="1762">
                  <c:v>18</c:v>
                </c:pt>
                <c:pt idx="1763">
                  <c:v>18</c:v>
                </c:pt>
                <c:pt idx="1764">
                  <c:v>18</c:v>
                </c:pt>
                <c:pt idx="1765">
                  <c:v>18</c:v>
                </c:pt>
                <c:pt idx="1766">
                  <c:v>18</c:v>
                </c:pt>
                <c:pt idx="1767">
                  <c:v>18</c:v>
                </c:pt>
                <c:pt idx="1768">
                  <c:v>18</c:v>
                </c:pt>
                <c:pt idx="1769">
                  <c:v>18</c:v>
                </c:pt>
                <c:pt idx="1770">
                  <c:v>18</c:v>
                </c:pt>
                <c:pt idx="1771">
                  <c:v>18</c:v>
                </c:pt>
                <c:pt idx="1772">
                  <c:v>19</c:v>
                </c:pt>
                <c:pt idx="1773">
                  <c:v>19</c:v>
                </c:pt>
                <c:pt idx="1774">
                  <c:v>19</c:v>
                </c:pt>
                <c:pt idx="1775">
                  <c:v>19</c:v>
                </c:pt>
                <c:pt idx="1776">
                  <c:v>19</c:v>
                </c:pt>
                <c:pt idx="1777">
                  <c:v>19</c:v>
                </c:pt>
                <c:pt idx="1778">
                  <c:v>19</c:v>
                </c:pt>
                <c:pt idx="1779">
                  <c:v>19</c:v>
                </c:pt>
                <c:pt idx="1780">
                  <c:v>19</c:v>
                </c:pt>
                <c:pt idx="1781">
                  <c:v>19</c:v>
                </c:pt>
                <c:pt idx="1782">
                  <c:v>19</c:v>
                </c:pt>
                <c:pt idx="1783">
                  <c:v>19</c:v>
                </c:pt>
                <c:pt idx="1784">
                  <c:v>19</c:v>
                </c:pt>
                <c:pt idx="1785">
                  <c:v>19</c:v>
                </c:pt>
                <c:pt idx="1786">
                  <c:v>19</c:v>
                </c:pt>
                <c:pt idx="1787">
                  <c:v>19</c:v>
                </c:pt>
                <c:pt idx="1788">
                  <c:v>19</c:v>
                </c:pt>
                <c:pt idx="1789">
                  <c:v>19</c:v>
                </c:pt>
                <c:pt idx="1790">
                  <c:v>19</c:v>
                </c:pt>
                <c:pt idx="1791">
                  <c:v>19</c:v>
                </c:pt>
                <c:pt idx="1792">
                  <c:v>19</c:v>
                </c:pt>
                <c:pt idx="1793">
                  <c:v>19</c:v>
                </c:pt>
                <c:pt idx="1794">
                  <c:v>19</c:v>
                </c:pt>
                <c:pt idx="1795">
                  <c:v>19</c:v>
                </c:pt>
                <c:pt idx="1796">
                  <c:v>19</c:v>
                </c:pt>
                <c:pt idx="1797">
                  <c:v>19</c:v>
                </c:pt>
                <c:pt idx="1798">
                  <c:v>19</c:v>
                </c:pt>
                <c:pt idx="1799">
                  <c:v>19</c:v>
                </c:pt>
                <c:pt idx="1800">
                  <c:v>19</c:v>
                </c:pt>
                <c:pt idx="1801">
                  <c:v>19</c:v>
                </c:pt>
                <c:pt idx="1802">
                  <c:v>19</c:v>
                </c:pt>
                <c:pt idx="1803">
                  <c:v>19</c:v>
                </c:pt>
                <c:pt idx="1804">
                  <c:v>19</c:v>
                </c:pt>
                <c:pt idx="1805">
                  <c:v>19</c:v>
                </c:pt>
                <c:pt idx="1806">
                  <c:v>19</c:v>
                </c:pt>
                <c:pt idx="1807">
                  <c:v>19</c:v>
                </c:pt>
                <c:pt idx="1808">
                  <c:v>19</c:v>
                </c:pt>
                <c:pt idx="1809">
                  <c:v>19</c:v>
                </c:pt>
                <c:pt idx="1810">
                  <c:v>19</c:v>
                </c:pt>
                <c:pt idx="1811">
                  <c:v>19</c:v>
                </c:pt>
                <c:pt idx="1812">
                  <c:v>19</c:v>
                </c:pt>
                <c:pt idx="1813">
                  <c:v>19</c:v>
                </c:pt>
                <c:pt idx="1814">
                  <c:v>19</c:v>
                </c:pt>
                <c:pt idx="1815">
                  <c:v>19</c:v>
                </c:pt>
                <c:pt idx="1816">
                  <c:v>19</c:v>
                </c:pt>
                <c:pt idx="1817">
                  <c:v>19</c:v>
                </c:pt>
                <c:pt idx="1818">
                  <c:v>19</c:v>
                </c:pt>
                <c:pt idx="1819">
                  <c:v>19</c:v>
                </c:pt>
                <c:pt idx="1820">
                  <c:v>19</c:v>
                </c:pt>
                <c:pt idx="1821">
                  <c:v>19</c:v>
                </c:pt>
                <c:pt idx="1822">
                  <c:v>19</c:v>
                </c:pt>
                <c:pt idx="1823">
                  <c:v>19</c:v>
                </c:pt>
                <c:pt idx="1824">
                  <c:v>19</c:v>
                </c:pt>
                <c:pt idx="1825">
                  <c:v>19</c:v>
                </c:pt>
                <c:pt idx="1826">
                  <c:v>19</c:v>
                </c:pt>
                <c:pt idx="1827">
                  <c:v>19</c:v>
                </c:pt>
                <c:pt idx="1828">
                  <c:v>19</c:v>
                </c:pt>
                <c:pt idx="1829">
                  <c:v>19</c:v>
                </c:pt>
                <c:pt idx="1830">
                  <c:v>19</c:v>
                </c:pt>
                <c:pt idx="1831">
                  <c:v>19</c:v>
                </c:pt>
                <c:pt idx="1832">
                  <c:v>19</c:v>
                </c:pt>
                <c:pt idx="1833">
                  <c:v>19</c:v>
                </c:pt>
                <c:pt idx="1834">
                  <c:v>19</c:v>
                </c:pt>
                <c:pt idx="1835">
                  <c:v>19</c:v>
                </c:pt>
                <c:pt idx="1836">
                  <c:v>19</c:v>
                </c:pt>
                <c:pt idx="1837">
                  <c:v>19</c:v>
                </c:pt>
                <c:pt idx="1838">
                  <c:v>19</c:v>
                </c:pt>
                <c:pt idx="1839">
                  <c:v>19</c:v>
                </c:pt>
                <c:pt idx="1840">
                  <c:v>19</c:v>
                </c:pt>
                <c:pt idx="1841">
                  <c:v>19</c:v>
                </c:pt>
                <c:pt idx="1842">
                  <c:v>19</c:v>
                </c:pt>
                <c:pt idx="1843">
                  <c:v>19</c:v>
                </c:pt>
                <c:pt idx="1844">
                  <c:v>19</c:v>
                </c:pt>
                <c:pt idx="1845">
                  <c:v>19</c:v>
                </c:pt>
                <c:pt idx="1846">
                  <c:v>20</c:v>
                </c:pt>
                <c:pt idx="1847">
                  <c:v>20</c:v>
                </c:pt>
                <c:pt idx="1848">
                  <c:v>20</c:v>
                </c:pt>
                <c:pt idx="1849">
                  <c:v>20</c:v>
                </c:pt>
                <c:pt idx="1850">
                  <c:v>20</c:v>
                </c:pt>
                <c:pt idx="1851">
                  <c:v>20</c:v>
                </c:pt>
                <c:pt idx="1852">
                  <c:v>20</c:v>
                </c:pt>
                <c:pt idx="1853">
                  <c:v>20</c:v>
                </c:pt>
                <c:pt idx="1854">
                  <c:v>20</c:v>
                </c:pt>
                <c:pt idx="1855">
                  <c:v>20</c:v>
                </c:pt>
                <c:pt idx="1856">
                  <c:v>20</c:v>
                </c:pt>
                <c:pt idx="1857">
                  <c:v>20</c:v>
                </c:pt>
                <c:pt idx="1858">
                  <c:v>20</c:v>
                </c:pt>
                <c:pt idx="1859">
                  <c:v>20</c:v>
                </c:pt>
                <c:pt idx="1860">
                  <c:v>20</c:v>
                </c:pt>
                <c:pt idx="1861">
                  <c:v>20</c:v>
                </c:pt>
                <c:pt idx="1862">
                  <c:v>20</c:v>
                </c:pt>
                <c:pt idx="1863">
                  <c:v>20</c:v>
                </c:pt>
                <c:pt idx="1864">
                  <c:v>20</c:v>
                </c:pt>
                <c:pt idx="1865">
                  <c:v>20</c:v>
                </c:pt>
                <c:pt idx="1866">
                  <c:v>20</c:v>
                </c:pt>
                <c:pt idx="1867">
                  <c:v>20</c:v>
                </c:pt>
                <c:pt idx="1868">
                  <c:v>20</c:v>
                </c:pt>
                <c:pt idx="1869">
                  <c:v>20</c:v>
                </c:pt>
                <c:pt idx="1870">
                  <c:v>20</c:v>
                </c:pt>
                <c:pt idx="1871">
                  <c:v>20</c:v>
                </c:pt>
                <c:pt idx="1872">
                  <c:v>20</c:v>
                </c:pt>
                <c:pt idx="1873">
                  <c:v>20</c:v>
                </c:pt>
                <c:pt idx="1874">
                  <c:v>20</c:v>
                </c:pt>
                <c:pt idx="1875">
                  <c:v>20</c:v>
                </c:pt>
                <c:pt idx="1876">
                  <c:v>20</c:v>
                </c:pt>
                <c:pt idx="1877">
                  <c:v>20</c:v>
                </c:pt>
                <c:pt idx="1878">
                  <c:v>20</c:v>
                </c:pt>
                <c:pt idx="1879">
                  <c:v>20</c:v>
                </c:pt>
                <c:pt idx="1880">
                  <c:v>20</c:v>
                </c:pt>
                <c:pt idx="1881">
                  <c:v>20</c:v>
                </c:pt>
                <c:pt idx="1882">
                  <c:v>20</c:v>
                </c:pt>
                <c:pt idx="1883">
                  <c:v>20</c:v>
                </c:pt>
                <c:pt idx="1884">
                  <c:v>20</c:v>
                </c:pt>
                <c:pt idx="1885">
                  <c:v>20</c:v>
                </c:pt>
                <c:pt idx="1886">
                  <c:v>20</c:v>
                </c:pt>
                <c:pt idx="1887">
                  <c:v>20</c:v>
                </c:pt>
                <c:pt idx="1888">
                  <c:v>20</c:v>
                </c:pt>
                <c:pt idx="1889">
                  <c:v>20</c:v>
                </c:pt>
                <c:pt idx="1890">
                  <c:v>20</c:v>
                </c:pt>
                <c:pt idx="1891">
                  <c:v>20</c:v>
                </c:pt>
                <c:pt idx="1892">
                  <c:v>20</c:v>
                </c:pt>
                <c:pt idx="1893">
                  <c:v>20</c:v>
                </c:pt>
                <c:pt idx="1894">
                  <c:v>20</c:v>
                </c:pt>
                <c:pt idx="1895">
                  <c:v>20</c:v>
                </c:pt>
                <c:pt idx="1896">
                  <c:v>20</c:v>
                </c:pt>
                <c:pt idx="1897">
                  <c:v>20</c:v>
                </c:pt>
                <c:pt idx="1898">
                  <c:v>21</c:v>
                </c:pt>
                <c:pt idx="1899">
                  <c:v>21</c:v>
                </c:pt>
                <c:pt idx="1900">
                  <c:v>21</c:v>
                </c:pt>
                <c:pt idx="1901">
                  <c:v>21</c:v>
                </c:pt>
                <c:pt idx="1902">
                  <c:v>21</c:v>
                </c:pt>
                <c:pt idx="1903">
                  <c:v>21</c:v>
                </c:pt>
                <c:pt idx="1904">
                  <c:v>21</c:v>
                </c:pt>
                <c:pt idx="1905">
                  <c:v>21</c:v>
                </c:pt>
                <c:pt idx="1906">
                  <c:v>21</c:v>
                </c:pt>
                <c:pt idx="1907">
                  <c:v>21</c:v>
                </c:pt>
                <c:pt idx="1908">
                  <c:v>21</c:v>
                </c:pt>
                <c:pt idx="1909">
                  <c:v>21</c:v>
                </c:pt>
                <c:pt idx="1910">
                  <c:v>21</c:v>
                </c:pt>
                <c:pt idx="1911">
                  <c:v>21</c:v>
                </c:pt>
                <c:pt idx="1912">
                  <c:v>21</c:v>
                </c:pt>
                <c:pt idx="1913">
                  <c:v>21</c:v>
                </c:pt>
                <c:pt idx="1914">
                  <c:v>21</c:v>
                </c:pt>
                <c:pt idx="1915">
                  <c:v>21</c:v>
                </c:pt>
                <c:pt idx="1916">
                  <c:v>21</c:v>
                </c:pt>
                <c:pt idx="1917">
                  <c:v>21</c:v>
                </c:pt>
                <c:pt idx="1918">
                  <c:v>21</c:v>
                </c:pt>
                <c:pt idx="1919">
                  <c:v>21</c:v>
                </c:pt>
                <c:pt idx="1920">
                  <c:v>21</c:v>
                </c:pt>
                <c:pt idx="1921">
                  <c:v>21</c:v>
                </c:pt>
                <c:pt idx="1922">
                  <c:v>21</c:v>
                </c:pt>
                <c:pt idx="1923">
                  <c:v>21</c:v>
                </c:pt>
                <c:pt idx="1924">
                  <c:v>21</c:v>
                </c:pt>
                <c:pt idx="1925">
                  <c:v>21</c:v>
                </c:pt>
                <c:pt idx="1926">
                  <c:v>21</c:v>
                </c:pt>
                <c:pt idx="1927">
                  <c:v>21</c:v>
                </c:pt>
                <c:pt idx="1928">
                  <c:v>21</c:v>
                </c:pt>
                <c:pt idx="1929">
                  <c:v>21</c:v>
                </c:pt>
                <c:pt idx="1930">
                  <c:v>21</c:v>
                </c:pt>
                <c:pt idx="1931">
                  <c:v>21</c:v>
                </c:pt>
                <c:pt idx="1932">
                  <c:v>21</c:v>
                </c:pt>
                <c:pt idx="1933">
                  <c:v>21</c:v>
                </c:pt>
                <c:pt idx="1934">
                  <c:v>21</c:v>
                </c:pt>
                <c:pt idx="1935">
                  <c:v>21</c:v>
                </c:pt>
                <c:pt idx="1936">
                  <c:v>21</c:v>
                </c:pt>
                <c:pt idx="1937">
                  <c:v>21</c:v>
                </c:pt>
                <c:pt idx="1938">
                  <c:v>21</c:v>
                </c:pt>
                <c:pt idx="1939">
                  <c:v>21</c:v>
                </c:pt>
                <c:pt idx="1940">
                  <c:v>21</c:v>
                </c:pt>
                <c:pt idx="1941">
                  <c:v>21</c:v>
                </c:pt>
                <c:pt idx="1942">
                  <c:v>21</c:v>
                </c:pt>
                <c:pt idx="1943">
                  <c:v>21</c:v>
                </c:pt>
                <c:pt idx="1944">
                  <c:v>21</c:v>
                </c:pt>
                <c:pt idx="1945">
                  <c:v>21</c:v>
                </c:pt>
                <c:pt idx="1946">
                  <c:v>21</c:v>
                </c:pt>
                <c:pt idx="1947">
                  <c:v>21</c:v>
                </c:pt>
                <c:pt idx="1948">
                  <c:v>21</c:v>
                </c:pt>
                <c:pt idx="1949">
                  <c:v>21</c:v>
                </c:pt>
                <c:pt idx="1950">
                  <c:v>21</c:v>
                </c:pt>
                <c:pt idx="1951">
                  <c:v>21</c:v>
                </c:pt>
                <c:pt idx="1952">
                  <c:v>21</c:v>
                </c:pt>
                <c:pt idx="1953">
                  <c:v>21</c:v>
                </c:pt>
                <c:pt idx="1954">
                  <c:v>21</c:v>
                </c:pt>
                <c:pt idx="1955">
                  <c:v>21</c:v>
                </c:pt>
                <c:pt idx="1956">
                  <c:v>21</c:v>
                </c:pt>
                <c:pt idx="1957">
                  <c:v>21</c:v>
                </c:pt>
                <c:pt idx="1958">
                  <c:v>21</c:v>
                </c:pt>
                <c:pt idx="1959">
                  <c:v>21</c:v>
                </c:pt>
                <c:pt idx="1960">
                  <c:v>21</c:v>
                </c:pt>
                <c:pt idx="1961">
                  <c:v>21</c:v>
                </c:pt>
                <c:pt idx="1962">
                  <c:v>21</c:v>
                </c:pt>
                <c:pt idx="1963">
                  <c:v>21</c:v>
                </c:pt>
                <c:pt idx="1964">
                  <c:v>21</c:v>
                </c:pt>
                <c:pt idx="1965">
                  <c:v>21</c:v>
                </c:pt>
                <c:pt idx="1966">
                  <c:v>21</c:v>
                </c:pt>
                <c:pt idx="1967">
                  <c:v>21</c:v>
                </c:pt>
                <c:pt idx="1968">
                  <c:v>21</c:v>
                </c:pt>
                <c:pt idx="1969">
                  <c:v>21</c:v>
                </c:pt>
                <c:pt idx="1970">
                  <c:v>22</c:v>
                </c:pt>
                <c:pt idx="1971">
                  <c:v>22</c:v>
                </c:pt>
                <c:pt idx="1972">
                  <c:v>22</c:v>
                </c:pt>
                <c:pt idx="1973">
                  <c:v>22</c:v>
                </c:pt>
                <c:pt idx="1974">
                  <c:v>22</c:v>
                </c:pt>
                <c:pt idx="1975">
                  <c:v>22</c:v>
                </c:pt>
                <c:pt idx="1976">
                  <c:v>22</c:v>
                </c:pt>
                <c:pt idx="1977">
                  <c:v>22</c:v>
                </c:pt>
                <c:pt idx="1978">
                  <c:v>22</c:v>
                </c:pt>
                <c:pt idx="1979">
                  <c:v>22</c:v>
                </c:pt>
                <c:pt idx="1980">
                  <c:v>22</c:v>
                </c:pt>
                <c:pt idx="1981">
                  <c:v>22</c:v>
                </c:pt>
                <c:pt idx="1982">
                  <c:v>22</c:v>
                </c:pt>
                <c:pt idx="1983">
                  <c:v>22</c:v>
                </c:pt>
                <c:pt idx="1984">
                  <c:v>22</c:v>
                </c:pt>
                <c:pt idx="1985">
                  <c:v>22</c:v>
                </c:pt>
                <c:pt idx="1986">
                  <c:v>22</c:v>
                </c:pt>
                <c:pt idx="1987">
                  <c:v>22</c:v>
                </c:pt>
                <c:pt idx="1988">
                  <c:v>22</c:v>
                </c:pt>
                <c:pt idx="1989">
                  <c:v>22</c:v>
                </c:pt>
                <c:pt idx="1990">
                  <c:v>22</c:v>
                </c:pt>
                <c:pt idx="1991">
                  <c:v>22</c:v>
                </c:pt>
                <c:pt idx="1992">
                  <c:v>22</c:v>
                </c:pt>
                <c:pt idx="1993">
                  <c:v>22</c:v>
                </c:pt>
                <c:pt idx="1994">
                  <c:v>22</c:v>
                </c:pt>
                <c:pt idx="1995">
                  <c:v>22</c:v>
                </c:pt>
                <c:pt idx="1996">
                  <c:v>22</c:v>
                </c:pt>
                <c:pt idx="1997">
                  <c:v>22</c:v>
                </c:pt>
                <c:pt idx="1998">
                  <c:v>22</c:v>
                </c:pt>
                <c:pt idx="1999">
                  <c:v>22</c:v>
                </c:pt>
                <c:pt idx="2000">
                  <c:v>22</c:v>
                </c:pt>
                <c:pt idx="2001">
                  <c:v>22</c:v>
                </c:pt>
                <c:pt idx="2002">
                  <c:v>22</c:v>
                </c:pt>
                <c:pt idx="2003">
                  <c:v>22</c:v>
                </c:pt>
                <c:pt idx="2004">
                  <c:v>22</c:v>
                </c:pt>
                <c:pt idx="2005">
                  <c:v>22</c:v>
                </c:pt>
                <c:pt idx="2006">
                  <c:v>22</c:v>
                </c:pt>
                <c:pt idx="2007">
                  <c:v>22</c:v>
                </c:pt>
                <c:pt idx="2008">
                  <c:v>22</c:v>
                </c:pt>
                <c:pt idx="2009">
                  <c:v>22</c:v>
                </c:pt>
                <c:pt idx="2010">
                  <c:v>22</c:v>
                </c:pt>
                <c:pt idx="2011">
                  <c:v>22</c:v>
                </c:pt>
                <c:pt idx="2012">
                  <c:v>22</c:v>
                </c:pt>
                <c:pt idx="2013">
                  <c:v>22</c:v>
                </c:pt>
                <c:pt idx="2014">
                  <c:v>22</c:v>
                </c:pt>
                <c:pt idx="2015">
                  <c:v>22</c:v>
                </c:pt>
                <c:pt idx="2016">
                  <c:v>22</c:v>
                </c:pt>
                <c:pt idx="2017">
                  <c:v>22</c:v>
                </c:pt>
                <c:pt idx="2018">
                  <c:v>22</c:v>
                </c:pt>
                <c:pt idx="2019">
                  <c:v>22</c:v>
                </c:pt>
                <c:pt idx="2020">
                  <c:v>22</c:v>
                </c:pt>
                <c:pt idx="2021">
                  <c:v>22</c:v>
                </c:pt>
                <c:pt idx="2022">
                  <c:v>22</c:v>
                </c:pt>
                <c:pt idx="2023">
                  <c:v>22</c:v>
                </c:pt>
                <c:pt idx="2024">
                  <c:v>22</c:v>
                </c:pt>
                <c:pt idx="2025">
                  <c:v>22</c:v>
                </c:pt>
                <c:pt idx="2026">
                  <c:v>22</c:v>
                </c:pt>
                <c:pt idx="2027">
                  <c:v>22</c:v>
                </c:pt>
                <c:pt idx="2028">
                  <c:v>22</c:v>
                </c:pt>
                <c:pt idx="2029">
                  <c:v>22</c:v>
                </c:pt>
                <c:pt idx="2030">
                  <c:v>22</c:v>
                </c:pt>
                <c:pt idx="2031">
                  <c:v>22</c:v>
                </c:pt>
                <c:pt idx="2032">
                  <c:v>22</c:v>
                </c:pt>
                <c:pt idx="2033">
                  <c:v>22</c:v>
                </c:pt>
                <c:pt idx="2034">
                  <c:v>22</c:v>
                </c:pt>
                <c:pt idx="2035">
                  <c:v>22</c:v>
                </c:pt>
                <c:pt idx="2036">
                  <c:v>22</c:v>
                </c:pt>
                <c:pt idx="2037">
                  <c:v>22</c:v>
                </c:pt>
                <c:pt idx="2038">
                  <c:v>22</c:v>
                </c:pt>
                <c:pt idx="2039">
                  <c:v>23</c:v>
                </c:pt>
                <c:pt idx="2040">
                  <c:v>23</c:v>
                </c:pt>
                <c:pt idx="2041">
                  <c:v>23</c:v>
                </c:pt>
                <c:pt idx="2042">
                  <c:v>23</c:v>
                </c:pt>
                <c:pt idx="2043">
                  <c:v>23</c:v>
                </c:pt>
                <c:pt idx="2044">
                  <c:v>23</c:v>
                </c:pt>
                <c:pt idx="2045">
                  <c:v>23</c:v>
                </c:pt>
                <c:pt idx="2046">
                  <c:v>23</c:v>
                </c:pt>
                <c:pt idx="2047">
                  <c:v>23</c:v>
                </c:pt>
                <c:pt idx="2048">
                  <c:v>23</c:v>
                </c:pt>
                <c:pt idx="2049">
                  <c:v>23</c:v>
                </c:pt>
                <c:pt idx="2050">
                  <c:v>23</c:v>
                </c:pt>
                <c:pt idx="2051">
                  <c:v>23</c:v>
                </c:pt>
                <c:pt idx="2052">
                  <c:v>23</c:v>
                </c:pt>
                <c:pt idx="2053">
                  <c:v>23</c:v>
                </c:pt>
                <c:pt idx="2054">
                  <c:v>23</c:v>
                </c:pt>
                <c:pt idx="2055">
                  <c:v>23</c:v>
                </c:pt>
                <c:pt idx="2056">
                  <c:v>23</c:v>
                </c:pt>
                <c:pt idx="2057">
                  <c:v>23</c:v>
                </c:pt>
                <c:pt idx="2058">
                  <c:v>23</c:v>
                </c:pt>
                <c:pt idx="2059">
                  <c:v>23</c:v>
                </c:pt>
                <c:pt idx="2060">
                  <c:v>23</c:v>
                </c:pt>
                <c:pt idx="2061">
                  <c:v>23</c:v>
                </c:pt>
                <c:pt idx="2062">
                  <c:v>23</c:v>
                </c:pt>
                <c:pt idx="2063">
                  <c:v>23</c:v>
                </c:pt>
                <c:pt idx="2064">
                  <c:v>23</c:v>
                </c:pt>
                <c:pt idx="2065">
                  <c:v>23</c:v>
                </c:pt>
                <c:pt idx="2066">
                  <c:v>23</c:v>
                </c:pt>
                <c:pt idx="2067">
                  <c:v>23</c:v>
                </c:pt>
                <c:pt idx="2068">
                  <c:v>23</c:v>
                </c:pt>
                <c:pt idx="2069">
                  <c:v>23</c:v>
                </c:pt>
                <c:pt idx="2070">
                  <c:v>23</c:v>
                </c:pt>
                <c:pt idx="2071">
                  <c:v>23</c:v>
                </c:pt>
                <c:pt idx="2072">
                  <c:v>23</c:v>
                </c:pt>
                <c:pt idx="2073">
                  <c:v>23</c:v>
                </c:pt>
                <c:pt idx="2074">
                  <c:v>23</c:v>
                </c:pt>
                <c:pt idx="2075">
                  <c:v>23</c:v>
                </c:pt>
                <c:pt idx="2076">
                  <c:v>23</c:v>
                </c:pt>
                <c:pt idx="2077">
                  <c:v>23</c:v>
                </c:pt>
                <c:pt idx="2078">
                  <c:v>23</c:v>
                </c:pt>
                <c:pt idx="2079">
                  <c:v>23</c:v>
                </c:pt>
                <c:pt idx="2080">
                  <c:v>23</c:v>
                </c:pt>
                <c:pt idx="2081">
                  <c:v>23</c:v>
                </c:pt>
                <c:pt idx="2082">
                  <c:v>23</c:v>
                </c:pt>
                <c:pt idx="2083">
                  <c:v>23</c:v>
                </c:pt>
                <c:pt idx="2084">
                  <c:v>23</c:v>
                </c:pt>
                <c:pt idx="2085">
                  <c:v>23</c:v>
                </c:pt>
                <c:pt idx="2086">
                  <c:v>23</c:v>
                </c:pt>
                <c:pt idx="2087">
                  <c:v>23</c:v>
                </c:pt>
                <c:pt idx="2088">
                  <c:v>23</c:v>
                </c:pt>
                <c:pt idx="2089">
                  <c:v>23</c:v>
                </c:pt>
                <c:pt idx="2090">
                  <c:v>23</c:v>
                </c:pt>
                <c:pt idx="2091">
                  <c:v>23</c:v>
                </c:pt>
                <c:pt idx="2092">
                  <c:v>23</c:v>
                </c:pt>
                <c:pt idx="2093">
                  <c:v>23</c:v>
                </c:pt>
                <c:pt idx="2094">
                  <c:v>23</c:v>
                </c:pt>
                <c:pt idx="2095">
                  <c:v>23</c:v>
                </c:pt>
                <c:pt idx="2096">
                  <c:v>23</c:v>
                </c:pt>
                <c:pt idx="2097">
                  <c:v>23</c:v>
                </c:pt>
                <c:pt idx="2098">
                  <c:v>23</c:v>
                </c:pt>
                <c:pt idx="2099">
                  <c:v>23</c:v>
                </c:pt>
                <c:pt idx="2100">
                  <c:v>23</c:v>
                </c:pt>
                <c:pt idx="2101">
                  <c:v>24</c:v>
                </c:pt>
                <c:pt idx="2102">
                  <c:v>24</c:v>
                </c:pt>
                <c:pt idx="2103">
                  <c:v>24</c:v>
                </c:pt>
                <c:pt idx="2104">
                  <c:v>24</c:v>
                </c:pt>
                <c:pt idx="2105">
                  <c:v>24</c:v>
                </c:pt>
                <c:pt idx="2106">
                  <c:v>24</c:v>
                </c:pt>
                <c:pt idx="2107">
                  <c:v>24</c:v>
                </c:pt>
                <c:pt idx="2108">
                  <c:v>24</c:v>
                </c:pt>
                <c:pt idx="2109">
                  <c:v>24</c:v>
                </c:pt>
                <c:pt idx="2110">
                  <c:v>24</c:v>
                </c:pt>
                <c:pt idx="2111">
                  <c:v>24</c:v>
                </c:pt>
                <c:pt idx="2112">
                  <c:v>24</c:v>
                </c:pt>
                <c:pt idx="2113">
                  <c:v>24</c:v>
                </c:pt>
                <c:pt idx="2114">
                  <c:v>24</c:v>
                </c:pt>
                <c:pt idx="2115">
                  <c:v>24</c:v>
                </c:pt>
                <c:pt idx="2116">
                  <c:v>24</c:v>
                </c:pt>
                <c:pt idx="2117">
                  <c:v>24</c:v>
                </c:pt>
                <c:pt idx="2118">
                  <c:v>24</c:v>
                </c:pt>
                <c:pt idx="2119">
                  <c:v>24</c:v>
                </c:pt>
                <c:pt idx="2120">
                  <c:v>24</c:v>
                </c:pt>
                <c:pt idx="2121">
                  <c:v>24</c:v>
                </c:pt>
                <c:pt idx="2122">
                  <c:v>24</c:v>
                </c:pt>
                <c:pt idx="2123">
                  <c:v>24</c:v>
                </c:pt>
                <c:pt idx="2124">
                  <c:v>24</c:v>
                </c:pt>
                <c:pt idx="2125">
                  <c:v>24</c:v>
                </c:pt>
                <c:pt idx="2126">
                  <c:v>24</c:v>
                </c:pt>
                <c:pt idx="2127">
                  <c:v>24</c:v>
                </c:pt>
                <c:pt idx="2128">
                  <c:v>24</c:v>
                </c:pt>
                <c:pt idx="2129">
                  <c:v>24</c:v>
                </c:pt>
                <c:pt idx="2130">
                  <c:v>24</c:v>
                </c:pt>
                <c:pt idx="2131">
                  <c:v>24</c:v>
                </c:pt>
                <c:pt idx="2132">
                  <c:v>24</c:v>
                </c:pt>
                <c:pt idx="2133">
                  <c:v>24</c:v>
                </c:pt>
                <c:pt idx="2134">
                  <c:v>24</c:v>
                </c:pt>
                <c:pt idx="2135">
                  <c:v>24</c:v>
                </c:pt>
                <c:pt idx="2136">
                  <c:v>24</c:v>
                </c:pt>
                <c:pt idx="2137">
                  <c:v>24</c:v>
                </c:pt>
                <c:pt idx="2138">
                  <c:v>24</c:v>
                </c:pt>
                <c:pt idx="2139">
                  <c:v>24</c:v>
                </c:pt>
                <c:pt idx="2140">
                  <c:v>24</c:v>
                </c:pt>
                <c:pt idx="2141">
                  <c:v>24</c:v>
                </c:pt>
                <c:pt idx="2142">
                  <c:v>24</c:v>
                </c:pt>
                <c:pt idx="2143">
                  <c:v>24</c:v>
                </c:pt>
                <c:pt idx="2144">
                  <c:v>24</c:v>
                </c:pt>
                <c:pt idx="2145">
                  <c:v>24</c:v>
                </c:pt>
                <c:pt idx="2146">
                  <c:v>24</c:v>
                </c:pt>
                <c:pt idx="2147">
                  <c:v>24</c:v>
                </c:pt>
                <c:pt idx="2148">
                  <c:v>24</c:v>
                </c:pt>
                <c:pt idx="2149">
                  <c:v>24</c:v>
                </c:pt>
                <c:pt idx="2150">
                  <c:v>24</c:v>
                </c:pt>
                <c:pt idx="2151">
                  <c:v>24</c:v>
                </c:pt>
                <c:pt idx="2152">
                  <c:v>24</c:v>
                </c:pt>
                <c:pt idx="2153">
                  <c:v>24</c:v>
                </c:pt>
                <c:pt idx="2154">
                  <c:v>24</c:v>
                </c:pt>
                <c:pt idx="2155">
                  <c:v>24</c:v>
                </c:pt>
                <c:pt idx="2156">
                  <c:v>24</c:v>
                </c:pt>
                <c:pt idx="2157">
                  <c:v>24</c:v>
                </c:pt>
                <c:pt idx="2158">
                  <c:v>24</c:v>
                </c:pt>
                <c:pt idx="2159">
                  <c:v>24</c:v>
                </c:pt>
                <c:pt idx="2160">
                  <c:v>25</c:v>
                </c:pt>
                <c:pt idx="2161">
                  <c:v>25</c:v>
                </c:pt>
                <c:pt idx="2162">
                  <c:v>25</c:v>
                </c:pt>
                <c:pt idx="2163">
                  <c:v>25</c:v>
                </c:pt>
                <c:pt idx="2164">
                  <c:v>25</c:v>
                </c:pt>
                <c:pt idx="2165">
                  <c:v>25</c:v>
                </c:pt>
                <c:pt idx="2166">
                  <c:v>25</c:v>
                </c:pt>
                <c:pt idx="2167">
                  <c:v>25</c:v>
                </c:pt>
                <c:pt idx="2168">
                  <c:v>25</c:v>
                </c:pt>
                <c:pt idx="2169">
                  <c:v>25</c:v>
                </c:pt>
                <c:pt idx="2170">
                  <c:v>25</c:v>
                </c:pt>
                <c:pt idx="2171">
                  <c:v>25</c:v>
                </c:pt>
                <c:pt idx="2172">
                  <c:v>25</c:v>
                </c:pt>
                <c:pt idx="2173">
                  <c:v>25</c:v>
                </c:pt>
                <c:pt idx="2174">
                  <c:v>25</c:v>
                </c:pt>
                <c:pt idx="2175">
                  <c:v>25</c:v>
                </c:pt>
                <c:pt idx="2176">
                  <c:v>25</c:v>
                </c:pt>
                <c:pt idx="2177">
                  <c:v>25</c:v>
                </c:pt>
                <c:pt idx="2178">
                  <c:v>25</c:v>
                </c:pt>
                <c:pt idx="2179">
                  <c:v>25</c:v>
                </c:pt>
                <c:pt idx="2180">
                  <c:v>25</c:v>
                </c:pt>
                <c:pt idx="2181">
                  <c:v>25</c:v>
                </c:pt>
                <c:pt idx="2182">
                  <c:v>25</c:v>
                </c:pt>
                <c:pt idx="2183">
                  <c:v>25</c:v>
                </c:pt>
                <c:pt idx="2184">
                  <c:v>25</c:v>
                </c:pt>
                <c:pt idx="2185">
                  <c:v>25</c:v>
                </c:pt>
                <c:pt idx="2186">
                  <c:v>25</c:v>
                </c:pt>
                <c:pt idx="2187">
                  <c:v>25</c:v>
                </c:pt>
                <c:pt idx="2188">
                  <c:v>25</c:v>
                </c:pt>
                <c:pt idx="2189">
                  <c:v>25</c:v>
                </c:pt>
                <c:pt idx="2190">
                  <c:v>25</c:v>
                </c:pt>
                <c:pt idx="2191">
                  <c:v>25</c:v>
                </c:pt>
                <c:pt idx="2192">
                  <c:v>25</c:v>
                </c:pt>
                <c:pt idx="2193">
                  <c:v>25</c:v>
                </c:pt>
                <c:pt idx="2194">
                  <c:v>25</c:v>
                </c:pt>
                <c:pt idx="2195">
                  <c:v>25</c:v>
                </c:pt>
                <c:pt idx="2196">
                  <c:v>25</c:v>
                </c:pt>
                <c:pt idx="2197">
                  <c:v>25</c:v>
                </c:pt>
                <c:pt idx="2198">
                  <c:v>25</c:v>
                </c:pt>
                <c:pt idx="2199">
                  <c:v>25</c:v>
                </c:pt>
                <c:pt idx="2200">
                  <c:v>25</c:v>
                </c:pt>
                <c:pt idx="2201">
                  <c:v>25</c:v>
                </c:pt>
                <c:pt idx="2202">
                  <c:v>25</c:v>
                </c:pt>
                <c:pt idx="2203">
                  <c:v>25</c:v>
                </c:pt>
                <c:pt idx="2204">
                  <c:v>25</c:v>
                </c:pt>
                <c:pt idx="2205">
                  <c:v>25</c:v>
                </c:pt>
                <c:pt idx="2206">
                  <c:v>25</c:v>
                </c:pt>
                <c:pt idx="2207">
                  <c:v>25</c:v>
                </c:pt>
                <c:pt idx="2208">
                  <c:v>25</c:v>
                </c:pt>
                <c:pt idx="2209">
                  <c:v>25</c:v>
                </c:pt>
                <c:pt idx="2210">
                  <c:v>25</c:v>
                </c:pt>
                <c:pt idx="2211">
                  <c:v>25</c:v>
                </c:pt>
                <c:pt idx="2212">
                  <c:v>25</c:v>
                </c:pt>
                <c:pt idx="2213">
                  <c:v>26</c:v>
                </c:pt>
                <c:pt idx="2214">
                  <c:v>26</c:v>
                </c:pt>
                <c:pt idx="2215">
                  <c:v>26</c:v>
                </c:pt>
                <c:pt idx="2216">
                  <c:v>26</c:v>
                </c:pt>
                <c:pt idx="2217">
                  <c:v>26</c:v>
                </c:pt>
                <c:pt idx="2218">
                  <c:v>26</c:v>
                </c:pt>
                <c:pt idx="2219">
                  <c:v>26</c:v>
                </c:pt>
                <c:pt idx="2220">
                  <c:v>26</c:v>
                </c:pt>
                <c:pt idx="2221">
                  <c:v>26</c:v>
                </c:pt>
                <c:pt idx="2222">
                  <c:v>26</c:v>
                </c:pt>
                <c:pt idx="2223">
                  <c:v>26</c:v>
                </c:pt>
                <c:pt idx="2224">
                  <c:v>26</c:v>
                </c:pt>
                <c:pt idx="2225">
                  <c:v>26</c:v>
                </c:pt>
                <c:pt idx="2226">
                  <c:v>26</c:v>
                </c:pt>
                <c:pt idx="2227">
                  <c:v>26</c:v>
                </c:pt>
                <c:pt idx="2228">
                  <c:v>26</c:v>
                </c:pt>
                <c:pt idx="2229">
                  <c:v>26</c:v>
                </c:pt>
                <c:pt idx="2230">
                  <c:v>26</c:v>
                </c:pt>
                <c:pt idx="2231">
                  <c:v>26</c:v>
                </c:pt>
                <c:pt idx="2232">
                  <c:v>26</c:v>
                </c:pt>
                <c:pt idx="2233">
                  <c:v>26</c:v>
                </c:pt>
                <c:pt idx="2234">
                  <c:v>26</c:v>
                </c:pt>
                <c:pt idx="2235">
                  <c:v>26</c:v>
                </c:pt>
                <c:pt idx="2236">
                  <c:v>26</c:v>
                </c:pt>
                <c:pt idx="2237">
                  <c:v>26</c:v>
                </c:pt>
                <c:pt idx="2238">
                  <c:v>26</c:v>
                </c:pt>
                <c:pt idx="2239">
                  <c:v>26</c:v>
                </c:pt>
                <c:pt idx="2240">
                  <c:v>26</c:v>
                </c:pt>
                <c:pt idx="2241">
                  <c:v>26</c:v>
                </c:pt>
                <c:pt idx="2242">
                  <c:v>26</c:v>
                </c:pt>
                <c:pt idx="2243">
                  <c:v>26</c:v>
                </c:pt>
                <c:pt idx="2244">
                  <c:v>26</c:v>
                </c:pt>
                <c:pt idx="2245">
                  <c:v>26</c:v>
                </c:pt>
                <c:pt idx="2246">
                  <c:v>26</c:v>
                </c:pt>
                <c:pt idx="2247">
                  <c:v>26</c:v>
                </c:pt>
                <c:pt idx="2248">
                  <c:v>26</c:v>
                </c:pt>
                <c:pt idx="2249">
                  <c:v>26</c:v>
                </c:pt>
                <c:pt idx="2250">
                  <c:v>26</c:v>
                </c:pt>
                <c:pt idx="2251">
                  <c:v>26</c:v>
                </c:pt>
                <c:pt idx="2252">
                  <c:v>26</c:v>
                </c:pt>
                <c:pt idx="2253">
                  <c:v>26</c:v>
                </c:pt>
                <c:pt idx="2254">
                  <c:v>26</c:v>
                </c:pt>
                <c:pt idx="2255">
                  <c:v>26</c:v>
                </c:pt>
                <c:pt idx="2256">
                  <c:v>26</c:v>
                </c:pt>
                <c:pt idx="2257">
                  <c:v>26</c:v>
                </c:pt>
                <c:pt idx="2258">
                  <c:v>26</c:v>
                </c:pt>
                <c:pt idx="2259">
                  <c:v>26</c:v>
                </c:pt>
                <c:pt idx="2260">
                  <c:v>26</c:v>
                </c:pt>
                <c:pt idx="2261">
                  <c:v>26</c:v>
                </c:pt>
                <c:pt idx="2262">
                  <c:v>26</c:v>
                </c:pt>
                <c:pt idx="2263">
                  <c:v>26</c:v>
                </c:pt>
                <c:pt idx="2264">
                  <c:v>26</c:v>
                </c:pt>
                <c:pt idx="2265">
                  <c:v>26</c:v>
                </c:pt>
                <c:pt idx="2266">
                  <c:v>26</c:v>
                </c:pt>
                <c:pt idx="2267">
                  <c:v>27</c:v>
                </c:pt>
                <c:pt idx="2268">
                  <c:v>27</c:v>
                </c:pt>
                <c:pt idx="2269">
                  <c:v>27</c:v>
                </c:pt>
                <c:pt idx="2270">
                  <c:v>27</c:v>
                </c:pt>
                <c:pt idx="2271">
                  <c:v>27</c:v>
                </c:pt>
                <c:pt idx="2272">
                  <c:v>27</c:v>
                </c:pt>
                <c:pt idx="2273">
                  <c:v>27</c:v>
                </c:pt>
                <c:pt idx="2274">
                  <c:v>27</c:v>
                </c:pt>
                <c:pt idx="2275">
                  <c:v>27</c:v>
                </c:pt>
                <c:pt idx="2276">
                  <c:v>27</c:v>
                </c:pt>
                <c:pt idx="2277">
                  <c:v>27</c:v>
                </c:pt>
                <c:pt idx="2278">
                  <c:v>27</c:v>
                </c:pt>
                <c:pt idx="2279">
                  <c:v>27</c:v>
                </c:pt>
                <c:pt idx="2280">
                  <c:v>27</c:v>
                </c:pt>
                <c:pt idx="2281">
                  <c:v>27</c:v>
                </c:pt>
                <c:pt idx="2282">
                  <c:v>27</c:v>
                </c:pt>
                <c:pt idx="2283">
                  <c:v>27</c:v>
                </c:pt>
                <c:pt idx="2284">
                  <c:v>27</c:v>
                </c:pt>
                <c:pt idx="2285">
                  <c:v>27</c:v>
                </c:pt>
                <c:pt idx="2286">
                  <c:v>27</c:v>
                </c:pt>
                <c:pt idx="2287">
                  <c:v>27</c:v>
                </c:pt>
                <c:pt idx="2288">
                  <c:v>27</c:v>
                </c:pt>
                <c:pt idx="2289">
                  <c:v>27</c:v>
                </c:pt>
                <c:pt idx="2290">
                  <c:v>27</c:v>
                </c:pt>
                <c:pt idx="2291">
                  <c:v>27</c:v>
                </c:pt>
                <c:pt idx="2292">
                  <c:v>27</c:v>
                </c:pt>
                <c:pt idx="2293">
                  <c:v>27</c:v>
                </c:pt>
                <c:pt idx="2294">
                  <c:v>27</c:v>
                </c:pt>
                <c:pt idx="2295">
                  <c:v>27</c:v>
                </c:pt>
                <c:pt idx="2296">
                  <c:v>27</c:v>
                </c:pt>
                <c:pt idx="2297">
                  <c:v>27</c:v>
                </c:pt>
                <c:pt idx="2298">
                  <c:v>27</c:v>
                </c:pt>
                <c:pt idx="2299">
                  <c:v>27</c:v>
                </c:pt>
                <c:pt idx="2300">
                  <c:v>27</c:v>
                </c:pt>
                <c:pt idx="2301">
                  <c:v>27</c:v>
                </c:pt>
                <c:pt idx="2302">
                  <c:v>27</c:v>
                </c:pt>
                <c:pt idx="2303">
                  <c:v>27</c:v>
                </c:pt>
                <c:pt idx="2304">
                  <c:v>27</c:v>
                </c:pt>
                <c:pt idx="2305">
                  <c:v>27</c:v>
                </c:pt>
                <c:pt idx="2306">
                  <c:v>27</c:v>
                </c:pt>
                <c:pt idx="2307">
                  <c:v>27</c:v>
                </c:pt>
                <c:pt idx="2308">
                  <c:v>27</c:v>
                </c:pt>
                <c:pt idx="2309">
                  <c:v>27</c:v>
                </c:pt>
                <c:pt idx="2310">
                  <c:v>27</c:v>
                </c:pt>
                <c:pt idx="2311">
                  <c:v>27</c:v>
                </c:pt>
                <c:pt idx="2312">
                  <c:v>27</c:v>
                </c:pt>
                <c:pt idx="2313">
                  <c:v>27</c:v>
                </c:pt>
                <c:pt idx="2314">
                  <c:v>27</c:v>
                </c:pt>
                <c:pt idx="2315">
                  <c:v>27</c:v>
                </c:pt>
                <c:pt idx="2316">
                  <c:v>27</c:v>
                </c:pt>
                <c:pt idx="2317">
                  <c:v>27</c:v>
                </c:pt>
                <c:pt idx="2318">
                  <c:v>27</c:v>
                </c:pt>
                <c:pt idx="2319">
                  <c:v>28</c:v>
                </c:pt>
                <c:pt idx="2320">
                  <c:v>28</c:v>
                </c:pt>
                <c:pt idx="2321">
                  <c:v>28</c:v>
                </c:pt>
                <c:pt idx="2322">
                  <c:v>28</c:v>
                </c:pt>
                <c:pt idx="2323">
                  <c:v>28</c:v>
                </c:pt>
                <c:pt idx="2324">
                  <c:v>28</c:v>
                </c:pt>
                <c:pt idx="2325">
                  <c:v>28</c:v>
                </c:pt>
                <c:pt idx="2326">
                  <c:v>28</c:v>
                </c:pt>
                <c:pt idx="2327">
                  <c:v>28</c:v>
                </c:pt>
                <c:pt idx="2328">
                  <c:v>28</c:v>
                </c:pt>
                <c:pt idx="2329">
                  <c:v>28</c:v>
                </c:pt>
                <c:pt idx="2330">
                  <c:v>28</c:v>
                </c:pt>
                <c:pt idx="2331">
                  <c:v>28</c:v>
                </c:pt>
                <c:pt idx="2332">
                  <c:v>28</c:v>
                </c:pt>
                <c:pt idx="2333">
                  <c:v>28</c:v>
                </c:pt>
                <c:pt idx="2334">
                  <c:v>28</c:v>
                </c:pt>
                <c:pt idx="2335">
                  <c:v>28</c:v>
                </c:pt>
                <c:pt idx="2336">
                  <c:v>28</c:v>
                </c:pt>
                <c:pt idx="2337">
                  <c:v>28</c:v>
                </c:pt>
                <c:pt idx="2338">
                  <c:v>28</c:v>
                </c:pt>
                <c:pt idx="2339">
                  <c:v>28</c:v>
                </c:pt>
                <c:pt idx="2340">
                  <c:v>28</c:v>
                </c:pt>
                <c:pt idx="2341">
                  <c:v>28</c:v>
                </c:pt>
                <c:pt idx="2342">
                  <c:v>28</c:v>
                </c:pt>
                <c:pt idx="2343">
                  <c:v>28</c:v>
                </c:pt>
                <c:pt idx="2344">
                  <c:v>28</c:v>
                </c:pt>
                <c:pt idx="2345">
                  <c:v>28</c:v>
                </c:pt>
                <c:pt idx="2346">
                  <c:v>28</c:v>
                </c:pt>
                <c:pt idx="2347">
                  <c:v>28</c:v>
                </c:pt>
                <c:pt idx="2348">
                  <c:v>28</c:v>
                </c:pt>
                <c:pt idx="2349">
                  <c:v>28</c:v>
                </c:pt>
                <c:pt idx="2350">
                  <c:v>28</c:v>
                </c:pt>
                <c:pt idx="2351">
                  <c:v>28</c:v>
                </c:pt>
                <c:pt idx="2352">
                  <c:v>28</c:v>
                </c:pt>
                <c:pt idx="2353">
                  <c:v>28</c:v>
                </c:pt>
                <c:pt idx="2354">
                  <c:v>28</c:v>
                </c:pt>
                <c:pt idx="2355">
                  <c:v>28</c:v>
                </c:pt>
                <c:pt idx="2356">
                  <c:v>28</c:v>
                </c:pt>
                <c:pt idx="2357">
                  <c:v>28</c:v>
                </c:pt>
                <c:pt idx="2358">
                  <c:v>28</c:v>
                </c:pt>
                <c:pt idx="2359">
                  <c:v>28</c:v>
                </c:pt>
                <c:pt idx="2360">
                  <c:v>28</c:v>
                </c:pt>
                <c:pt idx="2361">
                  <c:v>28</c:v>
                </c:pt>
                <c:pt idx="2362">
                  <c:v>28</c:v>
                </c:pt>
                <c:pt idx="2363">
                  <c:v>28</c:v>
                </c:pt>
                <c:pt idx="2364">
                  <c:v>28</c:v>
                </c:pt>
                <c:pt idx="2365">
                  <c:v>28</c:v>
                </c:pt>
                <c:pt idx="2366">
                  <c:v>28</c:v>
                </c:pt>
                <c:pt idx="2367">
                  <c:v>28</c:v>
                </c:pt>
                <c:pt idx="2368">
                  <c:v>28</c:v>
                </c:pt>
                <c:pt idx="2369">
                  <c:v>28</c:v>
                </c:pt>
                <c:pt idx="2370">
                  <c:v>28</c:v>
                </c:pt>
                <c:pt idx="2371">
                  <c:v>28</c:v>
                </c:pt>
                <c:pt idx="2372">
                  <c:v>29</c:v>
                </c:pt>
                <c:pt idx="2373">
                  <c:v>29</c:v>
                </c:pt>
                <c:pt idx="2374">
                  <c:v>29</c:v>
                </c:pt>
                <c:pt idx="2375">
                  <c:v>29</c:v>
                </c:pt>
                <c:pt idx="2376">
                  <c:v>29</c:v>
                </c:pt>
                <c:pt idx="2377">
                  <c:v>29</c:v>
                </c:pt>
                <c:pt idx="2378">
                  <c:v>29</c:v>
                </c:pt>
                <c:pt idx="2379">
                  <c:v>29</c:v>
                </c:pt>
                <c:pt idx="2380">
                  <c:v>29</c:v>
                </c:pt>
                <c:pt idx="2381">
                  <c:v>29</c:v>
                </c:pt>
                <c:pt idx="2382">
                  <c:v>29</c:v>
                </c:pt>
                <c:pt idx="2383">
                  <c:v>29</c:v>
                </c:pt>
                <c:pt idx="2384">
                  <c:v>29</c:v>
                </c:pt>
                <c:pt idx="2385">
                  <c:v>29</c:v>
                </c:pt>
                <c:pt idx="2386">
                  <c:v>29</c:v>
                </c:pt>
                <c:pt idx="2387">
                  <c:v>29</c:v>
                </c:pt>
                <c:pt idx="2388">
                  <c:v>29</c:v>
                </c:pt>
                <c:pt idx="2389">
                  <c:v>29</c:v>
                </c:pt>
                <c:pt idx="2390">
                  <c:v>29</c:v>
                </c:pt>
                <c:pt idx="2391">
                  <c:v>29</c:v>
                </c:pt>
                <c:pt idx="2392">
                  <c:v>29</c:v>
                </c:pt>
                <c:pt idx="2393">
                  <c:v>29</c:v>
                </c:pt>
                <c:pt idx="2394">
                  <c:v>29</c:v>
                </c:pt>
                <c:pt idx="2395">
                  <c:v>29</c:v>
                </c:pt>
                <c:pt idx="2396">
                  <c:v>29</c:v>
                </c:pt>
                <c:pt idx="2397">
                  <c:v>29</c:v>
                </c:pt>
                <c:pt idx="2398">
                  <c:v>29</c:v>
                </c:pt>
                <c:pt idx="2399">
                  <c:v>29</c:v>
                </c:pt>
                <c:pt idx="2400">
                  <c:v>29</c:v>
                </c:pt>
                <c:pt idx="2401">
                  <c:v>29</c:v>
                </c:pt>
                <c:pt idx="2402">
                  <c:v>29</c:v>
                </c:pt>
                <c:pt idx="2403">
                  <c:v>29</c:v>
                </c:pt>
                <c:pt idx="2404">
                  <c:v>29</c:v>
                </c:pt>
                <c:pt idx="2405">
                  <c:v>29</c:v>
                </c:pt>
                <c:pt idx="2406">
                  <c:v>29</c:v>
                </c:pt>
                <c:pt idx="2407">
                  <c:v>29</c:v>
                </c:pt>
                <c:pt idx="2408">
                  <c:v>29</c:v>
                </c:pt>
                <c:pt idx="2409">
                  <c:v>29</c:v>
                </c:pt>
                <c:pt idx="2410">
                  <c:v>29</c:v>
                </c:pt>
                <c:pt idx="2411">
                  <c:v>29</c:v>
                </c:pt>
                <c:pt idx="2412">
                  <c:v>29</c:v>
                </c:pt>
                <c:pt idx="2413">
                  <c:v>29</c:v>
                </c:pt>
                <c:pt idx="2414">
                  <c:v>29</c:v>
                </c:pt>
                <c:pt idx="2415">
                  <c:v>29</c:v>
                </c:pt>
                <c:pt idx="2416">
                  <c:v>29</c:v>
                </c:pt>
                <c:pt idx="2417">
                  <c:v>29</c:v>
                </c:pt>
                <c:pt idx="2418">
                  <c:v>30</c:v>
                </c:pt>
                <c:pt idx="2419">
                  <c:v>30</c:v>
                </c:pt>
                <c:pt idx="2420">
                  <c:v>30</c:v>
                </c:pt>
                <c:pt idx="2421">
                  <c:v>30</c:v>
                </c:pt>
                <c:pt idx="2422">
                  <c:v>30</c:v>
                </c:pt>
                <c:pt idx="2423">
                  <c:v>30</c:v>
                </c:pt>
                <c:pt idx="2424">
                  <c:v>30</c:v>
                </c:pt>
                <c:pt idx="2425">
                  <c:v>30</c:v>
                </c:pt>
                <c:pt idx="2426">
                  <c:v>30</c:v>
                </c:pt>
                <c:pt idx="2427">
                  <c:v>30</c:v>
                </c:pt>
                <c:pt idx="2428">
                  <c:v>30</c:v>
                </c:pt>
                <c:pt idx="2429">
                  <c:v>30</c:v>
                </c:pt>
                <c:pt idx="2430">
                  <c:v>30</c:v>
                </c:pt>
                <c:pt idx="2431">
                  <c:v>30</c:v>
                </c:pt>
                <c:pt idx="2432">
                  <c:v>30</c:v>
                </c:pt>
                <c:pt idx="2433">
                  <c:v>30</c:v>
                </c:pt>
                <c:pt idx="2434">
                  <c:v>30</c:v>
                </c:pt>
                <c:pt idx="2435">
                  <c:v>30</c:v>
                </c:pt>
                <c:pt idx="2436">
                  <c:v>30</c:v>
                </c:pt>
                <c:pt idx="2437">
                  <c:v>30</c:v>
                </c:pt>
                <c:pt idx="2438">
                  <c:v>30</c:v>
                </c:pt>
                <c:pt idx="2439">
                  <c:v>30</c:v>
                </c:pt>
                <c:pt idx="2440">
                  <c:v>30</c:v>
                </c:pt>
                <c:pt idx="2441">
                  <c:v>30</c:v>
                </c:pt>
                <c:pt idx="2442">
                  <c:v>30</c:v>
                </c:pt>
                <c:pt idx="2443">
                  <c:v>30</c:v>
                </c:pt>
                <c:pt idx="2444">
                  <c:v>30</c:v>
                </c:pt>
                <c:pt idx="2445">
                  <c:v>30</c:v>
                </c:pt>
                <c:pt idx="2446">
                  <c:v>30</c:v>
                </c:pt>
                <c:pt idx="2447">
                  <c:v>30</c:v>
                </c:pt>
                <c:pt idx="2448">
                  <c:v>30</c:v>
                </c:pt>
                <c:pt idx="2449">
                  <c:v>30</c:v>
                </c:pt>
                <c:pt idx="2450">
                  <c:v>30</c:v>
                </c:pt>
                <c:pt idx="2451">
                  <c:v>30</c:v>
                </c:pt>
                <c:pt idx="2452">
                  <c:v>30</c:v>
                </c:pt>
                <c:pt idx="2453">
                  <c:v>30</c:v>
                </c:pt>
                <c:pt idx="2454">
                  <c:v>30</c:v>
                </c:pt>
                <c:pt idx="2455">
                  <c:v>30</c:v>
                </c:pt>
                <c:pt idx="2456">
                  <c:v>30</c:v>
                </c:pt>
                <c:pt idx="2457">
                  <c:v>31</c:v>
                </c:pt>
                <c:pt idx="2458">
                  <c:v>31</c:v>
                </c:pt>
                <c:pt idx="2459">
                  <c:v>31</c:v>
                </c:pt>
                <c:pt idx="2460">
                  <c:v>31</c:v>
                </c:pt>
                <c:pt idx="2461">
                  <c:v>31</c:v>
                </c:pt>
                <c:pt idx="2462">
                  <c:v>31</c:v>
                </c:pt>
                <c:pt idx="2463">
                  <c:v>31</c:v>
                </c:pt>
                <c:pt idx="2464">
                  <c:v>31</c:v>
                </c:pt>
                <c:pt idx="2465">
                  <c:v>31</c:v>
                </c:pt>
                <c:pt idx="2466">
                  <c:v>31</c:v>
                </c:pt>
                <c:pt idx="2467">
                  <c:v>31</c:v>
                </c:pt>
                <c:pt idx="2468">
                  <c:v>31</c:v>
                </c:pt>
                <c:pt idx="2469">
                  <c:v>31</c:v>
                </c:pt>
                <c:pt idx="2470">
                  <c:v>31</c:v>
                </c:pt>
                <c:pt idx="2471">
                  <c:v>31</c:v>
                </c:pt>
                <c:pt idx="2472">
                  <c:v>31</c:v>
                </c:pt>
                <c:pt idx="2473">
                  <c:v>31</c:v>
                </c:pt>
                <c:pt idx="2474">
                  <c:v>31</c:v>
                </c:pt>
                <c:pt idx="2475">
                  <c:v>31</c:v>
                </c:pt>
                <c:pt idx="2476">
                  <c:v>31</c:v>
                </c:pt>
                <c:pt idx="2477">
                  <c:v>31</c:v>
                </c:pt>
                <c:pt idx="2478">
                  <c:v>31</c:v>
                </c:pt>
                <c:pt idx="2479">
                  <c:v>31</c:v>
                </c:pt>
                <c:pt idx="2480">
                  <c:v>31</c:v>
                </c:pt>
                <c:pt idx="2481">
                  <c:v>31</c:v>
                </c:pt>
                <c:pt idx="2482">
                  <c:v>31</c:v>
                </c:pt>
                <c:pt idx="2483">
                  <c:v>31</c:v>
                </c:pt>
                <c:pt idx="2484">
                  <c:v>31</c:v>
                </c:pt>
                <c:pt idx="2485">
                  <c:v>31</c:v>
                </c:pt>
                <c:pt idx="2486">
                  <c:v>31</c:v>
                </c:pt>
                <c:pt idx="2487">
                  <c:v>31</c:v>
                </c:pt>
                <c:pt idx="2488">
                  <c:v>31</c:v>
                </c:pt>
                <c:pt idx="2489">
                  <c:v>31</c:v>
                </c:pt>
                <c:pt idx="2490">
                  <c:v>31</c:v>
                </c:pt>
                <c:pt idx="2491">
                  <c:v>31</c:v>
                </c:pt>
                <c:pt idx="2492">
                  <c:v>31</c:v>
                </c:pt>
                <c:pt idx="2493">
                  <c:v>31</c:v>
                </c:pt>
                <c:pt idx="2494">
                  <c:v>31</c:v>
                </c:pt>
                <c:pt idx="2495">
                  <c:v>31</c:v>
                </c:pt>
                <c:pt idx="2496">
                  <c:v>31</c:v>
                </c:pt>
                <c:pt idx="2497">
                  <c:v>31</c:v>
                </c:pt>
                <c:pt idx="2498">
                  <c:v>31</c:v>
                </c:pt>
                <c:pt idx="2499">
                  <c:v>31</c:v>
                </c:pt>
                <c:pt idx="2500">
                  <c:v>31</c:v>
                </c:pt>
                <c:pt idx="2501">
                  <c:v>31</c:v>
                </c:pt>
                <c:pt idx="2502">
                  <c:v>31</c:v>
                </c:pt>
                <c:pt idx="2503">
                  <c:v>31</c:v>
                </c:pt>
                <c:pt idx="2504">
                  <c:v>31</c:v>
                </c:pt>
                <c:pt idx="2505">
                  <c:v>31</c:v>
                </c:pt>
                <c:pt idx="2506">
                  <c:v>31</c:v>
                </c:pt>
                <c:pt idx="2507">
                  <c:v>31</c:v>
                </c:pt>
                <c:pt idx="2508">
                  <c:v>31</c:v>
                </c:pt>
                <c:pt idx="2509">
                  <c:v>31</c:v>
                </c:pt>
                <c:pt idx="2510">
                  <c:v>32</c:v>
                </c:pt>
                <c:pt idx="2511">
                  <c:v>32</c:v>
                </c:pt>
                <c:pt idx="2512">
                  <c:v>32</c:v>
                </c:pt>
                <c:pt idx="2513">
                  <c:v>32</c:v>
                </c:pt>
                <c:pt idx="2514">
                  <c:v>32</c:v>
                </c:pt>
                <c:pt idx="2515">
                  <c:v>32</c:v>
                </c:pt>
                <c:pt idx="2516">
                  <c:v>32</c:v>
                </c:pt>
                <c:pt idx="2517">
                  <c:v>32</c:v>
                </c:pt>
                <c:pt idx="2518">
                  <c:v>32</c:v>
                </c:pt>
                <c:pt idx="2519">
                  <c:v>32</c:v>
                </c:pt>
                <c:pt idx="2520">
                  <c:v>32</c:v>
                </c:pt>
                <c:pt idx="2521">
                  <c:v>32</c:v>
                </c:pt>
                <c:pt idx="2522">
                  <c:v>32</c:v>
                </c:pt>
                <c:pt idx="2523">
                  <c:v>32</c:v>
                </c:pt>
                <c:pt idx="2524">
                  <c:v>32</c:v>
                </c:pt>
                <c:pt idx="2525">
                  <c:v>32</c:v>
                </c:pt>
                <c:pt idx="2526">
                  <c:v>32</c:v>
                </c:pt>
                <c:pt idx="2527">
                  <c:v>32</c:v>
                </c:pt>
                <c:pt idx="2528">
                  <c:v>32</c:v>
                </c:pt>
                <c:pt idx="2529">
                  <c:v>32</c:v>
                </c:pt>
                <c:pt idx="2530">
                  <c:v>32</c:v>
                </c:pt>
                <c:pt idx="2531">
                  <c:v>32</c:v>
                </c:pt>
                <c:pt idx="2532">
                  <c:v>32</c:v>
                </c:pt>
                <c:pt idx="2533">
                  <c:v>32</c:v>
                </c:pt>
                <c:pt idx="2534">
                  <c:v>32</c:v>
                </c:pt>
                <c:pt idx="2535">
                  <c:v>32</c:v>
                </c:pt>
                <c:pt idx="2536">
                  <c:v>32</c:v>
                </c:pt>
                <c:pt idx="2537">
                  <c:v>32</c:v>
                </c:pt>
                <c:pt idx="2538">
                  <c:v>32</c:v>
                </c:pt>
                <c:pt idx="2539">
                  <c:v>32</c:v>
                </c:pt>
                <c:pt idx="2540">
                  <c:v>32</c:v>
                </c:pt>
                <c:pt idx="2541">
                  <c:v>32</c:v>
                </c:pt>
                <c:pt idx="2542">
                  <c:v>32</c:v>
                </c:pt>
                <c:pt idx="2543">
                  <c:v>33</c:v>
                </c:pt>
                <c:pt idx="2544">
                  <c:v>33</c:v>
                </c:pt>
                <c:pt idx="2545">
                  <c:v>33</c:v>
                </c:pt>
                <c:pt idx="2546">
                  <c:v>33</c:v>
                </c:pt>
                <c:pt idx="2547">
                  <c:v>33</c:v>
                </c:pt>
                <c:pt idx="2548">
                  <c:v>33</c:v>
                </c:pt>
                <c:pt idx="2549">
                  <c:v>33</c:v>
                </c:pt>
                <c:pt idx="2550">
                  <c:v>33</c:v>
                </c:pt>
                <c:pt idx="2551">
                  <c:v>33</c:v>
                </c:pt>
                <c:pt idx="2552">
                  <c:v>33</c:v>
                </c:pt>
                <c:pt idx="2553">
                  <c:v>33</c:v>
                </c:pt>
                <c:pt idx="2554">
                  <c:v>33</c:v>
                </c:pt>
                <c:pt idx="2555">
                  <c:v>33</c:v>
                </c:pt>
                <c:pt idx="2556">
                  <c:v>33</c:v>
                </c:pt>
                <c:pt idx="2557">
                  <c:v>33</c:v>
                </c:pt>
                <c:pt idx="2558">
                  <c:v>33</c:v>
                </c:pt>
                <c:pt idx="2559">
                  <c:v>33</c:v>
                </c:pt>
                <c:pt idx="2560">
                  <c:v>33</c:v>
                </c:pt>
                <c:pt idx="2561">
                  <c:v>33</c:v>
                </c:pt>
                <c:pt idx="2562">
                  <c:v>33</c:v>
                </c:pt>
                <c:pt idx="2563">
                  <c:v>33</c:v>
                </c:pt>
                <c:pt idx="2564">
                  <c:v>33</c:v>
                </c:pt>
                <c:pt idx="2565">
                  <c:v>33</c:v>
                </c:pt>
                <c:pt idx="2566">
                  <c:v>33</c:v>
                </c:pt>
                <c:pt idx="2567">
                  <c:v>33</c:v>
                </c:pt>
                <c:pt idx="2568">
                  <c:v>33</c:v>
                </c:pt>
                <c:pt idx="2569">
                  <c:v>33</c:v>
                </c:pt>
                <c:pt idx="2570">
                  <c:v>33</c:v>
                </c:pt>
                <c:pt idx="2571">
                  <c:v>33</c:v>
                </c:pt>
                <c:pt idx="2572">
                  <c:v>33</c:v>
                </c:pt>
                <c:pt idx="2573">
                  <c:v>33</c:v>
                </c:pt>
                <c:pt idx="2574">
                  <c:v>33</c:v>
                </c:pt>
                <c:pt idx="2575">
                  <c:v>33</c:v>
                </c:pt>
                <c:pt idx="2576">
                  <c:v>33</c:v>
                </c:pt>
                <c:pt idx="2577">
                  <c:v>33</c:v>
                </c:pt>
                <c:pt idx="2578">
                  <c:v>33</c:v>
                </c:pt>
                <c:pt idx="2579">
                  <c:v>33</c:v>
                </c:pt>
                <c:pt idx="2580">
                  <c:v>33</c:v>
                </c:pt>
                <c:pt idx="2581">
                  <c:v>33</c:v>
                </c:pt>
                <c:pt idx="2582">
                  <c:v>33</c:v>
                </c:pt>
                <c:pt idx="2583">
                  <c:v>33</c:v>
                </c:pt>
                <c:pt idx="2584">
                  <c:v>34</c:v>
                </c:pt>
                <c:pt idx="2585">
                  <c:v>34</c:v>
                </c:pt>
                <c:pt idx="2586">
                  <c:v>34</c:v>
                </c:pt>
                <c:pt idx="2587">
                  <c:v>34</c:v>
                </c:pt>
                <c:pt idx="2588">
                  <c:v>34</c:v>
                </c:pt>
                <c:pt idx="2589">
                  <c:v>34</c:v>
                </c:pt>
                <c:pt idx="2590">
                  <c:v>34</c:v>
                </c:pt>
                <c:pt idx="2591">
                  <c:v>34</c:v>
                </c:pt>
                <c:pt idx="2592">
                  <c:v>34</c:v>
                </c:pt>
                <c:pt idx="2593">
                  <c:v>34</c:v>
                </c:pt>
                <c:pt idx="2594">
                  <c:v>34</c:v>
                </c:pt>
                <c:pt idx="2595">
                  <c:v>34</c:v>
                </c:pt>
                <c:pt idx="2596">
                  <c:v>34</c:v>
                </c:pt>
                <c:pt idx="2597">
                  <c:v>34</c:v>
                </c:pt>
                <c:pt idx="2598">
                  <c:v>34</c:v>
                </c:pt>
                <c:pt idx="2599">
                  <c:v>34</c:v>
                </c:pt>
                <c:pt idx="2600">
                  <c:v>34</c:v>
                </c:pt>
                <c:pt idx="2601">
                  <c:v>34</c:v>
                </c:pt>
                <c:pt idx="2602">
                  <c:v>34</c:v>
                </c:pt>
                <c:pt idx="2603">
                  <c:v>34</c:v>
                </c:pt>
                <c:pt idx="2604">
                  <c:v>34</c:v>
                </c:pt>
                <c:pt idx="2605">
                  <c:v>34</c:v>
                </c:pt>
                <c:pt idx="2606">
                  <c:v>34</c:v>
                </c:pt>
                <c:pt idx="2607">
                  <c:v>34</c:v>
                </c:pt>
                <c:pt idx="2608">
                  <c:v>34</c:v>
                </c:pt>
                <c:pt idx="2609">
                  <c:v>34</c:v>
                </c:pt>
                <c:pt idx="2610">
                  <c:v>35</c:v>
                </c:pt>
                <c:pt idx="2611">
                  <c:v>35</c:v>
                </c:pt>
                <c:pt idx="2612">
                  <c:v>35</c:v>
                </c:pt>
                <c:pt idx="2613">
                  <c:v>35</c:v>
                </c:pt>
                <c:pt idx="2614">
                  <c:v>35</c:v>
                </c:pt>
                <c:pt idx="2615">
                  <c:v>35</c:v>
                </c:pt>
                <c:pt idx="2616">
                  <c:v>35</c:v>
                </c:pt>
                <c:pt idx="2617">
                  <c:v>35</c:v>
                </c:pt>
                <c:pt idx="2618">
                  <c:v>35</c:v>
                </c:pt>
                <c:pt idx="2619">
                  <c:v>35</c:v>
                </c:pt>
                <c:pt idx="2620">
                  <c:v>35</c:v>
                </c:pt>
                <c:pt idx="2621">
                  <c:v>35</c:v>
                </c:pt>
                <c:pt idx="2622">
                  <c:v>35</c:v>
                </c:pt>
                <c:pt idx="2623">
                  <c:v>35</c:v>
                </c:pt>
                <c:pt idx="2624">
                  <c:v>35</c:v>
                </c:pt>
                <c:pt idx="2625">
                  <c:v>35</c:v>
                </c:pt>
                <c:pt idx="2626">
                  <c:v>35</c:v>
                </c:pt>
                <c:pt idx="2627">
                  <c:v>35</c:v>
                </c:pt>
                <c:pt idx="2628">
                  <c:v>35</c:v>
                </c:pt>
                <c:pt idx="2629">
                  <c:v>35</c:v>
                </c:pt>
                <c:pt idx="2630">
                  <c:v>35</c:v>
                </c:pt>
                <c:pt idx="2631">
                  <c:v>35</c:v>
                </c:pt>
                <c:pt idx="2632">
                  <c:v>35</c:v>
                </c:pt>
                <c:pt idx="2633">
                  <c:v>35</c:v>
                </c:pt>
                <c:pt idx="2634">
                  <c:v>35</c:v>
                </c:pt>
                <c:pt idx="2635">
                  <c:v>35</c:v>
                </c:pt>
                <c:pt idx="2636">
                  <c:v>35</c:v>
                </c:pt>
                <c:pt idx="2637">
                  <c:v>35</c:v>
                </c:pt>
                <c:pt idx="2638">
                  <c:v>35</c:v>
                </c:pt>
                <c:pt idx="2639">
                  <c:v>35</c:v>
                </c:pt>
                <c:pt idx="2640">
                  <c:v>35</c:v>
                </c:pt>
                <c:pt idx="2641">
                  <c:v>35</c:v>
                </c:pt>
                <c:pt idx="2642">
                  <c:v>35</c:v>
                </c:pt>
                <c:pt idx="2643">
                  <c:v>35</c:v>
                </c:pt>
                <c:pt idx="2644">
                  <c:v>35</c:v>
                </c:pt>
                <c:pt idx="2645">
                  <c:v>35</c:v>
                </c:pt>
                <c:pt idx="2646">
                  <c:v>35</c:v>
                </c:pt>
                <c:pt idx="2647">
                  <c:v>35</c:v>
                </c:pt>
                <c:pt idx="2648">
                  <c:v>35</c:v>
                </c:pt>
                <c:pt idx="2649">
                  <c:v>35</c:v>
                </c:pt>
                <c:pt idx="2650">
                  <c:v>35</c:v>
                </c:pt>
                <c:pt idx="2651">
                  <c:v>35</c:v>
                </c:pt>
                <c:pt idx="2652">
                  <c:v>35</c:v>
                </c:pt>
                <c:pt idx="2653">
                  <c:v>36</c:v>
                </c:pt>
                <c:pt idx="2654">
                  <c:v>36</c:v>
                </c:pt>
                <c:pt idx="2655">
                  <c:v>36</c:v>
                </c:pt>
                <c:pt idx="2656">
                  <c:v>36</c:v>
                </c:pt>
                <c:pt idx="2657">
                  <c:v>36</c:v>
                </c:pt>
                <c:pt idx="2658">
                  <c:v>36</c:v>
                </c:pt>
                <c:pt idx="2659">
                  <c:v>36</c:v>
                </c:pt>
                <c:pt idx="2660">
                  <c:v>36</c:v>
                </c:pt>
                <c:pt idx="2661">
                  <c:v>36</c:v>
                </c:pt>
                <c:pt idx="2662">
                  <c:v>36</c:v>
                </c:pt>
                <c:pt idx="2663">
                  <c:v>36</c:v>
                </c:pt>
                <c:pt idx="2664">
                  <c:v>36</c:v>
                </c:pt>
                <c:pt idx="2665">
                  <c:v>36</c:v>
                </c:pt>
                <c:pt idx="2666">
                  <c:v>36</c:v>
                </c:pt>
                <c:pt idx="2667">
                  <c:v>36</c:v>
                </c:pt>
                <c:pt idx="2668">
                  <c:v>36</c:v>
                </c:pt>
                <c:pt idx="2669">
                  <c:v>36</c:v>
                </c:pt>
                <c:pt idx="2670">
                  <c:v>36</c:v>
                </c:pt>
                <c:pt idx="2671">
                  <c:v>36</c:v>
                </c:pt>
                <c:pt idx="2672">
                  <c:v>36</c:v>
                </c:pt>
                <c:pt idx="2673">
                  <c:v>36</c:v>
                </c:pt>
                <c:pt idx="2674">
                  <c:v>36</c:v>
                </c:pt>
                <c:pt idx="2675">
                  <c:v>36</c:v>
                </c:pt>
                <c:pt idx="2676">
                  <c:v>36</c:v>
                </c:pt>
                <c:pt idx="2677">
                  <c:v>36</c:v>
                </c:pt>
                <c:pt idx="2678">
                  <c:v>36</c:v>
                </c:pt>
                <c:pt idx="2679">
                  <c:v>36</c:v>
                </c:pt>
                <c:pt idx="2680">
                  <c:v>36</c:v>
                </c:pt>
                <c:pt idx="2681">
                  <c:v>36</c:v>
                </c:pt>
                <c:pt idx="2682">
                  <c:v>36</c:v>
                </c:pt>
                <c:pt idx="2683">
                  <c:v>36</c:v>
                </c:pt>
                <c:pt idx="2684">
                  <c:v>36</c:v>
                </c:pt>
                <c:pt idx="2685">
                  <c:v>36</c:v>
                </c:pt>
                <c:pt idx="2686">
                  <c:v>36</c:v>
                </c:pt>
                <c:pt idx="2687">
                  <c:v>36</c:v>
                </c:pt>
                <c:pt idx="2688">
                  <c:v>36</c:v>
                </c:pt>
                <c:pt idx="2689">
                  <c:v>36</c:v>
                </c:pt>
                <c:pt idx="2690">
                  <c:v>36</c:v>
                </c:pt>
                <c:pt idx="2691">
                  <c:v>36</c:v>
                </c:pt>
                <c:pt idx="2692">
                  <c:v>36</c:v>
                </c:pt>
                <c:pt idx="2693">
                  <c:v>36</c:v>
                </c:pt>
                <c:pt idx="2694">
                  <c:v>36</c:v>
                </c:pt>
                <c:pt idx="2695">
                  <c:v>36</c:v>
                </c:pt>
                <c:pt idx="2696">
                  <c:v>36</c:v>
                </c:pt>
                <c:pt idx="2697">
                  <c:v>36</c:v>
                </c:pt>
                <c:pt idx="2698">
                  <c:v>36</c:v>
                </c:pt>
                <c:pt idx="2699">
                  <c:v>36</c:v>
                </c:pt>
                <c:pt idx="2700">
                  <c:v>36</c:v>
                </c:pt>
                <c:pt idx="2701">
                  <c:v>36</c:v>
                </c:pt>
                <c:pt idx="2702">
                  <c:v>36</c:v>
                </c:pt>
                <c:pt idx="2703">
                  <c:v>36</c:v>
                </c:pt>
                <c:pt idx="2704">
                  <c:v>36</c:v>
                </c:pt>
                <c:pt idx="2705">
                  <c:v>36</c:v>
                </c:pt>
                <c:pt idx="2706">
                  <c:v>36</c:v>
                </c:pt>
                <c:pt idx="2707">
                  <c:v>37</c:v>
                </c:pt>
                <c:pt idx="2708">
                  <c:v>37</c:v>
                </c:pt>
                <c:pt idx="2709">
                  <c:v>37</c:v>
                </c:pt>
                <c:pt idx="2710">
                  <c:v>37</c:v>
                </c:pt>
                <c:pt idx="2711">
                  <c:v>37</c:v>
                </c:pt>
                <c:pt idx="2712">
                  <c:v>37</c:v>
                </c:pt>
                <c:pt idx="2713">
                  <c:v>37</c:v>
                </c:pt>
                <c:pt idx="2714">
                  <c:v>37</c:v>
                </c:pt>
                <c:pt idx="2715">
                  <c:v>37</c:v>
                </c:pt>
                <c:pt idx="2716">
                  <c:v>37</c:v>
                </c:pt>
                <c:pt idx="2717">
                  <c:v>37</c:v>
                </c:pt>
                <c:pt idx="2718">
                  <c:v>37</c:v>
                </c:pt>
                <c:pt idx="2719">
                  <c:v>37</c:v>
                </c:pt>
                <c:pt idx="2720">
                  <c:v>37</c:v>
                </c:pt>
                <c:pt idx="2721">
                  <c:v>37</c:v>
                </c:pt>
                <c:pt idx="2722">
                  <c:v>37</c:v>
                </c:pt>
                <c:pt idx="2723">
                  <c:v>37</c:v>
                </c:pt>
                <c:pt idx="2724">
                  <c:v>37</c:v>
                </c:pt>
                <c:pt idx="2725">
                  <c:v>37</c:v>
                </c:pt>
                <c:pt idx="2726">
                  <c:v>37</c:v>
                </c:pt>
                <c:pt idx="2727">
                  <c:v>37</c:v>
                </c:pt>
                <c:pt idx="2728">
                  <c:v>37</c:v>
                </c:pt>
                <c:pt idx="2729">
                  <c:v>38</c:v>
                </c:pt>
                <c:pt idx="2730">
                  <c:v>38</c:v>
                </c:pt>
                <c:pt idx="2731">
                  <c:v>38</c:v>
                </c:pt>
                <c:pt idx="2732">
                  <c:v>38</c:v>
                </c:pt>
                <c:pt idx="2733">
                  <c:v>38</c:v>
                </c:pt>
                <c:pt idx="2734">
                  <c:v>38</c:v>
                </c:pt>
                <c:pt idx="2735">
                  <c:v>38</c:v>
                </c:pt>
                <c:pt idx="2736">
                  <c:v>38</c:v>
                </c:pt>
                <c:pt idx="2737">
                  <c:v>38</c:v>
                </c:pt>
                <c:pt idx="2738">
                  <c:v>38</c:v>
                </c:pt>
                <c:pt idx="2739">
                  <c:v>38</c:v>
                </c:pt>
                <c:pt idx="2740">
                  <c:v>38</c:v>
                </c:pt>
                <c:pt idx="2741">
                  <c:v>38</c:v>
                </c:pt>
                <c:pt idx="2742">
                  <c:v>38</c:v>
                </c:pt>
                <c:pt idx="2743">
                  <c:v>38</c:v>
                </c:pt>
                <c:pt idx="2744">
                  <c:v>38</c:v>
                </c:pt>
                <c:pt idx="2745">
                  <c:v>38</c:v>
                </c:pt>
                <c:pt idx="2746">
                  <c:v>38</c:v>
                </c:pt>
                <c:pt idx="2747">
                  <c:v>38</c:v>
                </c:pt>
                <c:pt idx="2748">
                  <c:v>38</c:v>
                </c:pt>
                <c:pt idx="2749">
                  <c:v>38</c:v>
                </c:pt>
                <c:pt idx="2750">
                  <c:v>38</c:v>
                </c:pt>
                <c:pt idx="2751">
                  <c:v>38</c:v>
                </c:pt>
                <c:pt idx="2752">
                  <c:v>38</c:v>
                </c:pt>
                <c:pt idx="2753">
                  <c:v>38</c:v>
                </c:pt>
                <c:pt idx="2754">
                  <c:v>38</c:v>
                </c:pt>
                <c:pt idx="2755">
                  <c:v>38</c:v>
                </c:pt>
                <c:pt idx="2756">
                  <c:v>38</c:v>
                </c:pt>
                <c:pt idx="2757">
                  <c:v>38</c:v>
                </c:pt>
                <c:pt idx="2758">
                  <c:v>38</c:v>
                </c:pt>
                <c:pt idx="2759">
                  <c:v>38</c:v>
                </c:pt>
                <c:pt idx="2760">
                  <c:v>38</c:v>
                </c:pt>
                <c:pt idx="2761">
                  <c:v>38</c:v>
                </c:pt>
                <c:pt idx="2762">
                  <c:v>38</c:v>
                </c:pt>
                <c:pt idx="2763">
                  <c:v>38</c:v>
                </c:pt>
                <c:pt idx="2764">
                  <c:v>38</c:v>
                </c:pt>
                <c:pt idx="2765">
                  <c:v>38</c:v>
                </c:pt>
                <c:pt idx="2766">
                  <c:v>38</c:v>
                </c:pt>
                <c:pt idx="2767">
                  <c:v>38</c:v>
                </c:pt>
                <c:pt idx="2768">
                  <c:v>39</c:v>
                </c:pt>
                <c:pt idx="2769">
                  <c:v>39</c:v>
                </c:pt>
                <c:pt idx="2770">
                  <c:v>39</c:v>
                </c:pt>
                <c:pt idx="2771">
                  <c:v>39</c:v>
                </c:pt>
                <c:pt idx="2772">
                  <c:v>39</c:v>
                </c:pt>
                <c:pt idx="2773">
                  <c:v>39</c:v>
                </c:pt>
                <c:pt idx="2774">
                  <c:v>39</c:v>
                </c:pt>
                <c:pt idx="2775">
                  <c:v>39</c:v>
                </c:pt>
                <c:pt idx="2776">
                  <c:v>39</c:v>
                </c:pt>
                <c:pt idx="2777">
                  <c:v>39</c:v>
                </c:pt>
                <c:pt idx="2778">
                  <c:v>39</c:v>
                </c:pt>
                <c:pt idx="2779">
                  <c:v>39</c:v>
                </c:pt>
                <c:pt idx="2780">
                  <c:v>39</c:v>
                </c:pt>
                <c:pt idx="2781">
                  <c:v>39</c:v>
                </c:pt>
                <c:pt idx="2782">
                  <c:v>39</c:v>
                </c:pt>
                <c:pt idx="2783">
                  <c:v>39</c:v>
                </c:pt>
                <c:pt idx="2784">
                  <c:v>39</c:v>
                </c:pt>
                <c:pt idx="2785">
                  <c:v>39</c:v>
                </c:pt>
                <c:pt idx="2786">
                  <c:v>39</c:v>
                </c:pt>
                <c:pt idx="2787">
                  <c:v>39</c:v>
                </c:pt>
                <c:pt idx="2788">
                  <c:v>39</c:v>
                </c:pt>
                <c:pt idx="2789">
                  <c:v>39</c:v>
                </c:pt>
                <c:pt idx="2790">
                  <c:v>39</c:v>
                </c:pt>
                <c:pt idx="2791">
                  <c:v>39</c:v>
                </c:pt>
                <c:pt idx="2792">
                  <c:v>39</c:v>
                </c:pt>
                <c:pt idx="2793">
                  <c:v>39</c:v>
                </c:pt>
                <c:pt idx="2794">
                  <c:v>39</c:v>
                </c:pt>
                <c:pt idx="2795">
                  <c:v>39</c:v>
                </c:pt>
                <c:pt idx="2796">
                  <c:v>39</c:v>
                </c:pt>
                <c:pt idx="2797">
                  <c:v>39</c:v>
                </c:pt>
                <c:pt idx="2798">
                  <c:v>39</c:v>
                </c:pt>
                <c:pt idx="2799">
                  <c:v>39</c:v>
                </c:pt>
                <c:pt idx="2800">
                  <c:v>39</c:v>
                </c:pt>
                <c:pt idx="2801">
                  <c:v>39</c:v>
                </c:pt>
                <c:pt idx="2802">
                  <c:v>39</c:v>
                </c:pt>
                <c:pt idx="2803">
                  <c:v>39</c:v>
                </c:pt>
                <c:pt idx="2804">
                  <c:v>40</c:v>
                </c:pt>
                <c:pt idx="2805">
                  <c:v>40</c:v>
                </c:pt>
                <c:pt idx="2806">
                  <c:v>40</c:v>
                </c:pt>
                <c:pt idx="2807">
                  <c:v>40</c:v>
                </c:pt>
                <c:pt idx="2808">
                  <c:v>40</c:v>
                </c:pt>
                <c:pt idx="2809">
                  <c:v>40</c:v>
                </c:pt>
                <c:pt idx="2810">
                  <c:v>40</c:v>
                </c:pt>
                <c:pt idx="2811">
                  <c:v>40</c:v>
                </c:pt>
                <c:pt idx="2812">
                  <c:v>40</c:v>
                </c:pt>
                <c:pt idx="2813">
                  <c:v>40</c:v>
                </c:pt>
                <c:pt idx="2814">
                  <c:v>40</c:v>
                </c:pt>
                <c:pt idx="2815">
                  <c:v>40</c:v>
                </c:pt>
                <c:pt idx="2816">
                  <c:v>40</c:v>
                </c:pt>
                <c:pt idx="2817">
                  <c:v>40</c:v>
                </c:pt>
                <c:pt idx="2818">
                  <c:v>40</c:v>
                </c:pt>
                <c:pt idx="2819">
                  <c:v>40</c:v>
                </c:pt>
                <c:pt idx="2820">
                  <c:v>40</c:v>
                </c:pt>
                <c:pt idx="2821">
                  <c:v>40</c:v>
                </c:pt>
                <c:pt idx="2822">
                  <c:v>40</c:v>
                </c:pt>
                <c:pt idx="2823">
                  <c:v>40</c:v>
                </c:pt>
                <c:pt idx="2824">
                  <c:v>40</c:v>
                </c:pt>
                <c:pt idx="2825">
                  <c:v>40</c:v>
                </c:pt>
                <c:pt idx="2826">
                  <c:v>40</c:v>
                </c:pt>
                <c:pt idx="2827">
                  <c:v>40</c:v>
                </c:pt>
                <c:pt idx="2828">
                  <c:v>40</c:v>
                </c:pt>
                <c:pt idx="2829">
                  <c:v>40</c:v>
                </c:pt>
                <c:pt idx="2830">
                  <c:v>40</c:v>
                </c:pt>
                <c:pt idx="2831">
                  <c:v>40</c:v>
                </c:pt>
                <c:pt idx="2832">
                  <c:v>40</c:v>
                </c:pt>
                <c:pt idx="2833">
                  <c:v>41</c:v>
                </c:pt>
                <c:pt idx="2834">
                  <c:v>41</c:v>
                </c:pt>
                <c:pt idx="2835">
                  <c:v>41</c:v>
                </c:pt>
                <c:pt idx="2836">
                  <c:v>41</c:v>
                </c:pt>
                <c:pt idx="2837">
                  <c:v>41</c:v>
                </c:pt>
                <c:pt idx="2838">
                  <c:v>41</c:v>
                </c:pt>
                <c:pt idx="2839">
                  <c:v>41</c:v>
                </c:pt>
                <c:pt idx="2840">
                  <c:v>41</c:v>
                </c:pt>
                <c:pt idx="2841">
                  <c:v>41</c:v>
                </c:pt>
                <c:pt idx="2842">
                  <c:v>41</c:v>
                </c:pt>
                <c:pt idx="2843">
                  <c:v>41</c:v>
                </c:pt>
                <c:pt idx="2844">
                  <c:v>41</c:v>
                </c:pt>
                <c:pt idx="2845">
                  <c:v>41</c:v>
                </c:pt>
                <c:pt idx="2846">
                  <c:v>41</c:v>
                </c:pt>
                <c:pt idx="2847">
                  <c:v>41</c:v>
                </c:pt>
                <c:pt idx="2848">
                  <c:v>41</c:v>
                </c:pt>
                <c:pt idx="2849">
                  <c:v>41</c:v>
                </c:pt>
                <c:pt idx="2850">
                  <c:v>41</c:v>
                </c:pt>
                <c:pt idx="2851">
                  <c:v>41</c:v>
                </c:pt>
                <c:pt idx="2852">
                  <c:v>41</c:v>
                </c:pt>
                <c:pt idx="2853">
                  <c:v>41</c:v>
                </c:pt>
                <c:pt idx="2854">
                  <c:v>41</c:v>
                </c:pt>
                <c:pt idx="2855">
                  <c:v>41</c:v>
                </c:pt>
                <c:pt idx="2856">
                  <c:v>41</c:v>
                </c:pt>
                <c:pt idx="2857">
                  <c:v>41</c:v>
                </c:pt>
                <c:pt idx="2858">
                  <c:v>41</c:v>
                </c:pt>
                <c:pt idx="2859">
                  <c:v>41</c:v>
                </c:pt>
                <c:pt idx="2860">
                  <c:v>41</c:v>
                </c:pt>
                <c:pt idx="2861">
                  <c:v>41</c:v>
                </c:pt>
                <c:pt idx="2862">
                  <c:v>41</c:v>
                </c:pt>
                <c:pt idx="2863">
                  <c:v>41</c:v>
                </c:pt>
                <c:pt idx="2864">
                  <c:v>41</c:v>
                </c:pt>
                <c:pt idx="2865">
                  <c:v>41</c:v>
                </c:pt>
                <c:pt idx="2866">
                  <c:v>42</c:v>
                </c:pt>
                <c:pt idx="2867">
                  <c:v>42</c:v>
                </c:pt>
                <c:pt idx="2868">
                  <c:v>42</c:v>
                </c:pt>
                <c:pt idx="2869">
                  <c:v>42</c:v>
                </c:pt>
                <c:pt idx="2870">
                  <c:v>42</c:v>
                </c:pt>
                <c:pt idx="2871">
                  <c:v>42</c:v>
                </c:pt>
                <c:pt idx="2872">
                  <c:v>42</c:v>
                </c:pt>
                <c:pt idx="2873">
                  <c:v>42</c:v>
                </c:pt>
                <c:pt idx="2874">
                  <c:v>42</c:v>
                </c:pt>
                <c:pt idx="2875">
                  <c:v>42</c:v>
                </c:pt>
                <c:pt idx="2876">
                  <c:v>42</c:v>
                </c:pt>
                <c:pt idx="2877">
                  <c:v>42</c:v>
                </c:pt>
                <c:pt idx="2878">
                  <c:v>42</c:v>
                </c:pt>
                <c:pt idx="2879">
                  <c:v>42</c:v>
                </c:pt>
                <c:pt idx="2880">
                  <c:v>42</c:v>
                </c:pt>
                <c:pt idx="2881">
                  <c:v>42</c:v>
                </c:pt>
                <c:pt idx="2882">
                  <c:v>42</c:v>
                </c:pt>
                <c:pt idx="2883">
                  <c:v>42</c:v>
                </c:pt>
                <c:pt idx="2884">
                  <c:v>42</c:v>
                </c:pt>
                <c:pt idx="2885">
                  <c:v>42</c:v>
                </c:pt>
                <c:pt idx="2886">
                  <c:v>42</c:v>
                </c:pt>
                <c:pt idx="2887">
                  <c:v>42</c:v>
                </c:pt>
                <c:pt idx="2888">
                  <c:v>42</c:v>
                </c:pt>
                <c:pt idx="2889">
                  <c:v>42</c:v>
                </c:pt>
                <c:pt idx="2890">
                  <c:v>42</c:v>
                </c:pt>
                <c:pt idx="2891">
                  <c:v>42</c:v>
                </c:pt>
                <c:pt idx="2892">
                  <c:v>42</c:v>
                </c:pt>
                <c:pt idx="2893">
                  <c:v>42</c:v>
                </c:pt>
                <c:pt idx="2894">
                  <c:v>42</c:v>
                </c:pt>
                <c:pt idx="2895">
                  <c:v>42</c:v>
                </c:pt>
                <c:pt idx="2896">
                  <c:v>42</c:v>
                </c:pt>
                <c:pt idx="2897">
                  <c:v>42</c:v>
                </c:pt>
                <c:pt idx="2898">
                  <c:v>42</c:v>
                </c:pt>
                <c:pt idx="2899">
                  <c:v>42</c:v>
                </c:pt>
                <c:pt idx="2900">
                  <c:v>42</c:v>
                </c:pt>
                <c:pt idx="2901">
                  <c:v>43</c:v>
                </c:pt>
                <c:pt idx="2902">
                  <c:v>43</c:v>
                </c:pt>
                <c:pt idx="2903">
                  <c:v>43</c:v>
                </c:pt>
                <c:pt idx="2904">
                  <c:v>43</c:v>
                </c:pt>
                <c:pt idx="2905">
                  <c:v>43</c:v>
                </c:pt>
                <c:pt idx="2906">
                  <c:v>43</c:v>
                </c:pt>
                <c:pt idx="2907">
                  <c:v>43</c:v>
                </c:pt>
                <c:pt idx="2908">
                  <c:v>43</c:v>
                </c:pt>
                <c:pt idx="2909">
                  <c:v>43</c:v>
                </c:pt>
                <c:pt idx="2910">
                  <c:v>43</c:v>
                </c:pt>
                <c:pt idx="2911">
                  <c:v>43</c:v>
                </c:pt>
                <c:pt idx="2912">
                  <c:v>43</c:v>
                </c:pt>
                <c:pt idx="2913">
                  <c:v>43</c:v>
                </c:pt>
                <c:pt idx="2914">
                  <c:v>43</c:v>
                </c:pt>
                <c:pt idx="2915">
                  <c:v>43</c:v>
                </c:pt>
                <c:pt idx="2916">
                  <c:v>43</c:v>
                </c:pt>
                <c:pt idx="2917">
                  <c:v>43</c:v>
                </c:pt>
                <c:pt idx="2918">
                  <c:v>43</c:v>
                </c:pt>
                <c:pt idx="2919">
                  <c:v>43</c:v>
                </c:pt>
                <c:pt idx="2920">
                  <c:v>43</c:v>
                </c:pt>
                <c:pt idx="2921">
                  <c:v>43</c:v>
                </c:pt>
                <c:pt idx="2922">
                  <c:v>43</c:v>
                </c:pt>
                <c:pt idx="2923">
                  <c:v>43</c:v>
                </c:pt>
                <c:pt idx="2924">
                  <c:v>43</c:v>
                </c:pt>
                <c:pt idx="2925">
                  <c:v>44</c:v>
                </c:pt>
                <c:pt idx="2926">
                  <c:v>44</c:v>
                </c:pt>
                <c:pt idx="2927">
                  <c:v>44</c:v>
                </c:pt>
                <c:pt idx="2928">
                  <c:v>44</c:v>
                </c:pt>
                <c:pt idx="2929">
                  <c:v>44</c:v>
                </c:pt>
                <c:pt idx="2930">
                  <c:v>44</c:v>
                </c:pt>
                <c:pt idx="2931">
                  <c:v>44</c:v>
                </c:pt>
                <c:pt idx="2932">
                  <c:v>44</c:v>
                </c:pt>
                <c:pt idx="2933">
                  <c:v>44</c:v>
                </c:pt>
                <c:pt idx="2934">
                  <c:v>44</c:v>
                </c:pt>
                <c:pt idx="2935">
                  <c:v>44</c:v>
                </c:pt>
                <c:pt idx="2936">
                  <c:v>44</c:v>
                </c:pt>
                <c:pt idx="2937">
                  <c:v>44</c:v>
                </c:pt>
                <c:pt idx="2938">
                  <c:v>44</c:v>
                </c:pt>
                <c:pt idx="2939">
                  <c:v>44</c:v>
                </c:pt>
                <c:pt idx="2940">
                  <c:v>44</c:v>
                </c:pt>
                <c:pt idx="2941">
                  <c:v>44</c:v>
                </c:pt>
                <c:pt idx="2942">
                  <c:v>44</c:v>
                </c:pt>
                <c:pt idx="2943">
                  <c:v>44</c:v>
                </c:pt>
                <c:pt idx="2944">
                  <c:v>44</c:v>
                </c:pt>
                <c:pt idx="2945">
                  <c:v>44</c:v>
                </c:pt>
                <c:pt idx="2946">
                  <c:v>44</c:v>
                </c:pt>
                <c:pt idx="2947">
                  <c:v>44</c:v>
                </c:pt>
                <c:pt idx="2948">
                  <c:v>44</c:v>
                </c:pt>
                <c:pt idx="2949">
                  <c:v>44</c:v>
                </c:pt>
                <c:pt idx="2950">
                  <c:v>44</c:v>
                </c:pt>
                <c:pt idx="2951">
                  <c:v>44</c:v>
                </c:pt>
                <c:pt idx="2952">
                  <c:v>44</c:v>
                </c:pt>
                <c:pt idx="2953">
                  <c:v>44</c:v>
                </c:pt>
                <c:pt idx="2954">
                  <c:v>45</c:v>
                </c:pt>
                <c:pt idx="2955">
                  <c:v>45</c:v>
                </c:pt>
                <c:pt idx="2956">
                  <c:v>45</c:v>
                </c:pt>
                <c:pt idx="2957">
                  <c:v>45</c:v>
                </c:pt>
                <c:pt idx="2958">
                  <c:v>45</c:v>
                </c:pt>
                <c:pt idx="2959">
                  <c:v>45</c:v>
                </c:pt>
                <c:pt idx="2960">
                  <c:v>45</c:v>
                </c:pt>
                <c:pt idx="2961">
                  <c:v>45</c:v>
                </c:pt>
                <c:pt idx="2962">
                  <c:v>45</c:v>
                </c:pt>
                <c:pt idx="2963">
                  <c:v>45</c:v>
                </c:pt>
                <c:pt idx="2964">
                  <c:v>45</c:v>
                </c:pt>
                <c:pt idx="2965">
                  <c:v>45</c:v>
                </c:pt>
                <c:pt idx="2966">
                  <c:v>45</c:v>
                </c:pt>
                <c:pt idx="2967">
                  <c:v>45</c:v>
                </c:pt>
                <c:pt idx="2968">
                  <c:v>45</c:v>
                </c:pt>
                <c:pt idx="2969">
                  <c:v>45</c:v>
                </c:pt>
                <c:pt idx="2970">
                  <c:v>45</c:v>
                </c:pt>
                <c:pt idx="2971">
                  <c:v>45</c:v>
                </c:pt>
                <c:pt idx="2972">
                  <c:v>45</c:v>
                </c:pt>
                <c:pt idx="2973">
                  <c:v>45</c:v>
                </c:pt>
                <c:pt idx="2974">
                  <c:v>45</c:v>
                </c:pt>
                <c:pt idx="2975">
                  <c:v>45</c:v>
                </c:pt>
                <c:pt idx="2976">
                  <c:v>45</c:v>
                </c:pt>
                <c:pt idx="2977">
                  <c:v>45</c:v>
                </c:pt>
                <c:pt idx="2978">
                  <c:v>45</c:v>
                </c:pt>
                <c:pt idx="2979">
                  <c:v>45</c:v>
                </c:pt>
                <c:pt idx="2980">
                  <c:v>45</c:v>
                </c:pt>
                <c:pt idx="2981">
                  <c:v>45</c:v>
                </c:pt>
                <c:pt idx="2982">
                  <c:v>45</c:v>
                </c:pt>
                <c:pt idx="2983">
                  <c:v>45</c:v>
                </c:pt>
                <c:pt idx="2984">
                  <c:v>45</c:v>
                </c:pt>
                <c:pt idx="2985">
                  <c:v>46</c:v>
                </c:pt>
                <c:pt idx="2986">
                  <c:v>46</c:v>
                </c:pt>
                <c:pt idx="2987">
                  <c:v>46</c:v>
                </c:pt>
                <c:pt idx="2988">
                  <c:v>46</c:v>
                </c:pt>
                <c:pt idx="2989">
                  <c:v>46</c:v>
                </c:pt>
                <c:pt idx="2990">
                  <c:v>46</c:v>
                </c:pt>
                <c:pt idx="2991">
                  <c:v>46</c:v>
                </c:pt>
                <c:pt idx="2992">
                  <c:v>46</c:v>
                </c:pt>
                <c:pt idx="2993">
                  <c:v>46</c:v>
                </c:pt>
                <c:pt idx="2994">
                  <c:v>46</c:v>
                </c:pt>
                <c:pt idx="2995">
                  <c:v>46</c:v>
                </c:pt>
                <c:pt idx="2996">
                  <c:v>46</c:v>
                </c:pt>
                <c:pt idx="2997">
                  <c:v>46</c:v>
                </c:pt>
                <c:pt idx="2998">
                  <c:v>46</c:v>
                </c:pt>
                <c:pt idx="2999">
                  <c:v>46</c:v>
                </c:pt>
                <c:pt idx="3000">
                  <c:v>46</c:v>
                </c:pt>
                <c:pt idx="3001">
                  <c:v>46</c:v>
                </c:pt>
                <c:pt idx="3002">
                  <c:v>46</c:v>
                </c:pt>
                <c:pt idx="3003">
                  <c:v>46</c:v>
                </c:pt>
                <c:pt idx="3004">
                  <c:v>46</c:v>
                </c:pt>
                <c:pt idx="3005">
                  <c:v>46</c:v>
                </c:pt>
                <c:pt idx="3006">
                  <c:v>46</c:v>
                </c:pt>
                <c:pt idx="3007">
                  <c:v>46</c:v>
                </c:pt>
                <c:pt idx="3008">
                  <c:v>46</c:v>
                </c:pt>
                <c:pt idx="3009">
                  <c:v>46</c:v>
                </c:pt>
                <c:pt idx="3010">
                  <c:v>46</c:v>
                </c:pt>
                <c:pt idx="3011">
                  <c:v>46</c:v>
                </c:pt>
                <c:pt idx="3012">
                  <c:v>46</c:v>
                </c:pt>
                <c:pt idx="3013">
                  <c:v>46</c:v>
                </c:pt>
                <c:pt idx="3014">
                  <c:v>46</c:v>
                </c:pt>
                <c:pt idx="3015">
                  <c:v>46</c:v>
                </c:pt>
                <c:pt idx="3016">
                  <c:v>46</c:v>
                </c:pt>
                <c:pt idx="3017">
                  <c:v>46</c:v>
                </c:pt>
                <c:pt idx="3018">
                  <c:v>46</c:v>
                </c:pt>
                <c:pt idx="3019">
                  <c:v>46</c:v>
                </c:pt>
                <c:pt idx="3020">
                  <c:v>46</c:v>
                </c:pt>
                <c:pt idx="3021">
                  <c:v>46</c:v>
                </c:pt>
                <c:pt idx="3022">
                  <c:v>47</c:v>
                </c:pt>
                <c:pt idx="3023">
                  <c:v>47</c:v>
                </c:pt>
                <c:pt idx="3024">
                  <c:v>47</c:v>
                </c:pt>
                <c:pt idx="3025">
                  <c:v>47</c:v>
                </c:pt>
                <c:pt idx="3026">
                  <c:v>47</c:v>
                </c:pt>
                <c:pt idx="3027">
                  <c:v>47</c:v>
                </c:pt>
                <c:pt idx="3028">
                  <c:v>47</c:v>
                </c:pt>
                <c:pt idx="3029">
                  <c:v>47</c:v>
                </c:pt>
                <c:pt idx="3030">
                  <c:v>47</c:v>
                </c:pt>
                <c:pt idx="3031">
                  <c:v>47</c:v>
                </c:pt>
                <c:pt idx="3032">
                  <c:v>47</c:v>
                </c:pt>
                <c:pt idx="3033">
                  <c:v>47</c:v>
                </c:pt>
                <c:pt idx="3034">
                  <c:v>47</c:v>
                </c:pt>
                <c:pt idx="3035">
                  <c:v>47</c:v>
                </c:pt>
                <c:pt idx="3036">
                  <c:v>47</c:v>
                </c:pt>
                <c:pt idx="3037">
                  <c:v>47</c:v>
                </c:pt>
                <c:pt idx="3038">
                  <c:v>47</c:v>
                </c:pt>
                <c:pt idx="3039">
                  <c:v>47</c:v>
                </c:pt>
                <c:pt idx="3040">
                  <c:v>47</c:v>
                </c:pt>
                <c:pt idx="3041">
                  <c:v>47</c:v>
                </c:pt>
                <c:pt idx="3042">
                  <c:v>47</c:v>
                </c:pt>
                <c:pt idx="3043">
                  <c:v>47</c:v>
                </c:pt>
                <c:pt idx="3044">
                  <c:v>47</c:v>
                </c:pt>
                <c:pt idx="3045">
                  <c:v>47</c:v>
                </c:pt>
                <c:pt idx="3046">
                  <c:v>47</c:v>
                </c:pt>
                <c:pt idx="3047">
                  <c:v>47</c:v>
                </c:pt>
                <c:pt idx="3048">
                  <c:v>47</c:v>
                </c:pt>
                <c:pt idx="3049">
                  <c:v>47</c:v>
                </c:pt>
                <c:pt idx="3050">
                  <c:v>47</c:v>
                </c:pt>
                <c:pt idx="3051">
                  <c:v>48</c:v>
                </c:pt>
                <c:pt idx="3052">
                  <c:v>48</c:v>
                </c:pt>
                <c:pt idx="3053">
                  <c:v>48</c:v>
                </c:pt>
                <c:pt idx="3054">
                  <c:v>48</c:v>
                </c:pt>
                <c:pt idx="3055">
                  <c:v>48</c:v>
                </c:pt>
                <c:pt idx="3056">
                  <c:v>48</c:v>
                </c:pt>
                <c:pt idx="3057">
                  <c:v>48</c:v>
                </c:pt>
                <c:pt idx="3058">
                  <c:v>48</c:v>
                </c:pt>
                <c:pt idx="3059">
                  <c:v>48</c:v>
                </c:pt>
                <c:pt idx="3060">
                  <c:v>48</c:v>
                </c:pt>
                <c:pt idx="3061">
                  <c:v>48</c:v>
                </c:pt>
                <c:pt idx="3062">
                  <c:v>48</c:v>
                </c:pt>
                <c:pt idx="3063">
                  <c:v>48</c:v>
                </c:pt>
                <c:pt idx="3064">
                  <c:v>48</c:v>
                </c:pt>
                <c:pt idx="3065">
                  <c:v>48</c:v>
                </c:pt>
                <c:pt idx="3066">
                  <c:v>48</c:v>
                </c:pt>
                <c:pt idx="3067">
                  <c:v>48</c:v>
                </c:pt>
                <c:pt idx="3068">
                  <c:v>48</c:v>
                </c:pt>
                <c:pt idx="3069">
                  <c:v>48</c:v>
                </c:pt>
                <c:pt idx="3070">
                  <c:v>48</c:v>
                </c:pt>
                <c:pt idx="3071">
                  <c:v>48</c:v>
                </c:pt>
                <c:pt idx="3072">
                  <c:v>48</c:v>
                </c:pt>
                <c:pt idx="3073">
                  <c:v>48</c:v>
                </c:pt>
                <c:pt idx="3074">
                  <c:v>48</c:v>
                </c:pt>
                <c:pt idx="3075">
                  <c:v>48</c:v>
                </c:pt>
                <c:pt idx="3076">
                  <c:v>48</c:v>
                </c:pt>
                <c:pt idx="3077">
                  <c:v>48</c:v>
                </c:pt>
                <c:pt idx="3078">
                  <c:v>48</c:v>
                </c:pt>
                <c:pt idx="3079">
                  <c:v>49</c:v>
                </c:pt>
                <c:pt idx="3080">
                  <c:v>49</c:v>
                </c:pt>
                <c:pt idx="3081">
                  <c:v>49</c:v>
                </c:pt>
                <c:pt idx="3082">
                  <c:v>49</c:v>
                </c:pt>
                <c:pt idx="3083">
                  <c:v>49</c:v>
                </c:pt>
                <c:pt idx="3084">
                  <c:v>49</c:v>
                </c:pt>
                <c:pt idx="3085">
                  <c:v>49</c:v>
                </c:pt>
                <c:pt idx="3086">
                  <c:v>49</c:v>
                </c:pt>
                <c:pt idx="3087">
                  <c:v>49</c:v>
                </c:pt>
                <c:pt idx="3088">
                  <c:v>49</c:v>
                </c:pt>
                <c:pt idx="3089">
                  <c:v>49</c:v>
                </c:pt>
                <c:pt idx="3090">
                  <c:v>49</c:v>
                </c:pt>
                <c:pt idx="3091">
                  <c:v>49</c:v>
                </c:pt>
                <c:pt idx="3092">
                  <c:v>49</c:v>
                </c:pt>
                <c:pt idx="3093">
                  <c:v>49</c:v>
                </c:pt>
                <c:pt idx="3094">
                  <c:v>49</c:v>
                </c:pt>
                <c:pt idx="3095">
                  <c:v>49</c:v>
                </c:pt>
                <c:pt idx="3096">
                  <c:v>49</c:v>
                </c:pt>
                <c:pt idx="3097">
                  <c:v>49</c:v>
                </c:pt>
                <c:pt idx="3098">
                  <c:v>49</c:v>
                </c:pt>
                <c:pt idx="3099">
                  <c:v>49</c:v>
                </c:pt>
                <c:pt idx="3100">
                  <c:v>49</c:v>
                </c:pt>
                <c:pt idx="3101">
                  <c:v>49</c:v>
                </c:pt>
                <c:pt idx="3102">
                  <c:v>49</c:v>
                </c:pt>
                <c:pt idx="3103">
                  <c:v>50</c:v>
                </c:pt>
                <c:pt idx="3104">
                  <c:v>50</c:v>
                </c:pt>
                <c:pt idx="3105">
                  <c:v>50</c:v>
                </c:pt>
                <c:pt idx="3106">
                  <c:v>50</c:v>
                </c:pt>
                <c:pt idx="3107">
                  <c:v>50</c:v>
                </c:pt>
                <c:pt idx="3108">
                  <c:v>50</c:v>
                </c:pt>
                <c:pt idx="3109">
                  <c:v>50</c:v>
                </c:pt>
                <c:pt idx="3110">
                  <c:v>50</c:v>
                </c:pt>
                <c:pt idx="3111">
                  <c:v>50</c:v>
                </c:pt>
                <c:pt idx="3112">
                  <c:v>50</c:v>
                </c:pt>
                <c:pt idx="3113">
                  <c:v>50</c:v>
                </c:pt>
                <c:pt idx="3114">
                  <c:v>50</c:v>
                </c:pt>
                <c:pt idx="3115">
                  <c:v>50</c:v>
                </c:pt>
                <c:pt idx="3116">
                  <c:v>50</c:v>
                </c:pt>
                <c:pt idx="3117">
                  <c:v>50</c:v>
                </c:pt>
                <c:pt idx="3118">
                  <c:v>50</c:v>
                </c:pt>
                <c:pt idx="3119">
                  <c:v>50</c:v>
                </c:pt>
                <c:pt idx="3120">
                  <c:v>50</c:v>
                </c:pt>
                <c:pt idx="3121">
                  <c:v>50</c:v>
                </c:pt>
                <c:pt idx="3122">
                  <c:v>50</c:v>
                </c:pt>
                <c:pt idx="3123">
                  <c:v>51</c:v>
                </c:pt>
                <c:pt idx="3124">
                  <c:v>51</c:v>
                </c:pt>
                <c:pt idx="3125">
                  <c:v>51</c:v>
                </c:pt>
                <c:pt idx="3126">
                  <c:v>51</c:v>
                </c:pt>
                <c:pt idx="3127">
                  <c:v>51</c:v>
                </c:pt>
                <c:pt idx="3128">
                  <c:v>51</c:v>
                </c:pt>
                <c:pt idx="3129">
                  <c:v>51</c:v>
                </c:pt>
                <c:pt idx="3130">
                  <c:v>51</c:v>
                </c:pt>
                <c:pt idx="3131">
                  <c:v>51</c:v>
                </c:pt>
                <c:pt idx="3132">
                  <c:v>51</c:v>
                </c:pt>
                <c:pt idx="3133">
                  <c:v>51</c:v>
                </c:pt>
                <c:pt idx="3134">
                  <c:v>51</c:v>
                </c:pt>
                <c:pt idx="3135">
                  <c:v>51</c:v>
                </c:pt>
                <c:pt idx="3136">
                  <c:v>51</c:v>
                </c:pt>
                <c:pt idx="3137">
                  <c:v>51</c:v>
                </c:pt>
                <c:pt idx="3138">
                  <c:v>51</c:v>
                </c:pt>
                <c:pt idx="3139">
                  <c:v>51</c:v>
                </c:pt>
                <c:pt idx="3140">
                  <c:v>51</c:v>
                </c:pt>
                <c:pt idx="3141">
                  <c:v>51</c:v>
                </c:pt>
                <c:pt idx="3142">
                  <c:v>51</c:v>
                </c:pt>
                <c:pt idx="3143">
                  <c:v>51</c:v>
                </c:pt>
                <c:pt idx="3144">
                  <c:v>51</c:v>
                </c:pt>
                <c:pt idx="3145">
                  <c:v>51</c:v>
                </c:pt>
                <c:pt idx="3146">
                  <c:v>51</c:v>
                </c:pt>
                <c:pt idx="3147">
                  <c:v>51</c:v>
                </c:pt>
                <c:pt idx="3148">
                  <c:v>51</c:v>
                </c:pt>
                <c:pt idx="3149">
                  <c:v>51</c:v>
                </c:pt>
                <c:pt idx="3150">
                  <c:v>52</c:v>
                </c:pt>
                <c:pt idx="3151">
                  <c:v>52</c:v>
                </c:pt>
                <c:pt idx="3152">
                  <c:v>52</c:v>
                </c:pt>
                <c:pt idx="3153">
                  <c:v>52</c:v>
                </c:pt>
                <c:pt idx="3154">
                  <c:v>52</c:v>
                </c:pt>
                <c:pt idx="3155">
                  <c:v>52</c:v>
                </c:pt>
                <c:pt idx="3156">
                  <c:v>52</c:v>
                </c:pt>
                <c:pt idx="3157">
                  <c:v>52</c:v>
                </c:pt>
                <c:pt idx="3158">
                  <c:v>52</c:v>
                </c:pt>
                <c:pt idx="3159">
                  <c:v>52</c:v>
                </c:pt>
                <c:pt idx="3160">
                  <c:v>52</c:v>
                </c:pt>
                <c:pt idx="3161">
                  <c:v>52</c:v>
                </c:pt>
                <c:pt idx="3162">
                  <c:v>52</c:v>
                </c:pt>
                <c:pt idx="3163">
                  <c:v>52</c:v>
                </c:pt>
                <c:pt idx="3164">
                  <c:v>52</c:v>
                </c:pt>
                <c:pt idx="3165">
                  <c:v>52</c:v>
                </c:pt>
                <c:pt idx="3166">
                  <c:v>52</c:v>
                </c:pt>
                <c:pt idx="3167">
                  <c:v>53</c:v>
                </c:pt>
                <c:pt idx="3168">
                  <c:v>53</c:v>
                </c:pt>
                <c:pt idx="3169">
                  <c:v>53</c:v>
                </c:pt>
                <c:pt idx="3170">
                  <c:v>53</c:v>
                </c:pt>
                <c:pt idx="3171">
                  <c:v>53</c:v>
                </c:pt>
                <c:pt idx="3172">
                  <c:v>53</c:v>
                </c:pt>
                <c:pt idx="3173">
                  <c:v>53</c:v>
                </c:pt>
                <c:pt idx="3174">
                  <c:v>53</c:v>
                </c:pt>
                <c:pt idx="3175">
                  <c:v>53</c:v>
                </c:pt>
                <c:pt idx="3176">
                  <c:v>53</c:v>
                </c:pt>
                <c:pt idx="3177">
                  <c:v>53</c:v>
                </c:pt>
                <c:pt idx="3178">
                  <c:v>53</c:v>
                </c:pt>
                <c:pt idx="3179">
                  <c:v>53</c:v>
                </c:pt>
                <c:pt idx="3180">
                  <c:v>53</c:v>
                </c:pt>
                <c:pt idx="3181">
                  <c:v>53</c:v>
                </c:pt>
                <c:pt idx="3182">
                  <c:v>53</c:v>
                </c:pt>
                <c:pt idx="3183">
                  <c:v>53</c:v>
                </c:pt>
                <c:pt idx="3184">
                  <c:v>53</c:v>
                </c:pt>
                <c:pt idx="3185">
                  <c:v>53</c:v>
                </c:pt>
                <c:pt idx="3186">
                  <c:v>53</c:v>
                </c:pt>
                <c:pt idx="3187">
                  <c:v>53</c:v>
                </c:pt>
                <c:pt idx="3188">
                  <c:v>53</c:v>
                </c:pt>
                <c:pt idx="3189">
                  <c:v>53</c:v>
                </c:pt>
                <c:pt idx="3190">
                  <c:v>53</c:v>
                </c:pt>
                <c:pt idx="3191">
                  <c:v>53</c:v>
                </c:pt>
                <c:pt idx="3192">
                  <c:v>54</c:v>
                </c:pt>
                <c:pt idx="3193">
                  <c:v>54</c:v>
                </c:pt>
                <c:pt idx="3194">
                  <c:v>54</c:v>
                </c:pt>
                <c:pt idx="3195">
                  <c:v>54</c:v>
                </c:pt>
                <c:pt idx="3196">
                  <c:v>54</c:v>
                </c:pt>
                <c:pt idx="3197">
                  <c:v>54</c:v>
                </c:pt>
                <c:pt idx="3198">
                  <c:v>54</c:v>
                </c:pt>
                <c:pt idx="3199">
                  <c:v>54</c:v>
                </c:pt>
                <c:pt idx="3200">
                  <c:v>54</c:v>
                </c:pt>
                <c:pt idx="3201">
                  <c:v>54</c:v>
                </c:pt>
                <c:pt idx="3202">
                  <c:v>54</c:v>
                </c:pt>
                <c:pt idx="3203">
                  <c:v>54</c:v>
                </c:pt>
                <c:pt idx="3204">
                  <c:v>54</c:v>
                </c:pt>
                <c:pt idx="3205">
                  <c:v>54</c:v>
                </c:pt>
                <c:pt idx="3206">
                  <c:v>54</c:v>
                </c:pt>
                <c:pt idx="3207">
                  <c:v>54</c:v>
                </c:pt>
                <c:pt idx="3208">
                  <c:v>54</c:v>
                </c:pt>
                <c:pt idx="3209">
                  <c:v>54</c:v>
                </c:pt>
                <c:pt idx="3210">
                  <c:v>55</c:v>
                </c:pt>
                <c:pt idx="3211">
                  <c:v>55</c:v>
                </c:pt>
                <c:pt idx="3212">
                  <c:v>55</c:v>
                </c:pt>
                <c:pt idx="3213">
                  <c:v>55</c:v>
                </c:pt>
                <c:pt idx="3214">
                  <c:v>55</c:v>
                </c:pt>
                <c:pt idx="3215">
                  <c:v>55</c:v>
                </c:pt>
                <c:pt idx="3216">
                  <c:v>55</c:v>
                </c:pt>
                <c:pt idx="3217">
                  <c:v>55</c:v>
                </c:pt>
                <c:pt idx="3218">
                  <c:v>55</c:v>
                </c:pt>
                <c:pt idx="3219">
                  <c:v>55</c:v>
                </c:pt>
                <c:pt idx="3220">
                  <c:v>55</c:v>
                </c:pt>
                <c:pt idx="3221">
                  <c:v>55</c:v>
                </c:pt>
                <c:pt idx="3222">
                  <c:v>55</c:v>
                </c:pt>
                <c:pt idx="3223">
                  <c:v>55</c:v>
                </c:pt>
                <c:pt idx="3224">
                  <c:v>55</c:v>
                </c:pt>
                <c:pt idx="3225">
                  <c:v>55</c:v>
                </c:pt>
                <c:pt idx="3226">
                  <c:v>56</c:v>
                </c:pt>
                <c:pt idx="3227">
                  <c:v>56</c:v>
                </c:pt>
                <c:pt idx="3228">
                  <c:v>56</c:v>
                </c:pt>
                <c:pt idx="3229">
                  <c:v>56</c:v>
                </c:pt>
                <c:pt idx="3230">
                  <c:v>56</c:v>
                </c:pt>
                <c:pt idx="3231">
                  <c:v>56</c:v>
                </c:pt>
                <c:pt idx="3232">
                  <c:v>56</c:v>
                </c:pt>
                <c:pt idx="3233">
                  <c:v>56</c:v>
                </c:pt>
                <c:pt idx="3234">
                  <c:v>56</c:v>
                </c:pt>
                <c:pt idx="3235">
                  <c:v>56</c:v>
                </c:pt>
                <c:pt idx="3236">
                  <c:v>56</c:v>
                </c:pt>
                <c:pt idx="3237">
                  <c:v>56</c:v>
                </c:pt>
                <c:pt idx="3238">
                  <c:v>56</c:v>
                </c:pt>
                <c:pt idx="3239">
                  <c:v>56</c:v>
                </c:pt>
                <c:pt idx="3240">
                  <c:v>56</c:v>
                </c:pt>
                <c:pt idx="3241">
                  <c:v>56</c:v>
                </c:pt>
                <c:pt idx="3242">
                  <c:v>56</c:v>
                </c:pt>
                <c:pt idx="3243">
                  <c:v>56</c:v>
                </c:pt>
                <c:pt idx="3244">
                  <c:v>56</c:v>
                </c:pt>
                <c:pt idx="3245">
                  <c:v>56</c:v>
                </c:pt>
                <c:pt idx="3246">
                  <c:v>56</c:v>
                </c:pt>
                <c:pt idx="3247">
                  <c:v>56</c:v>
                </c:pt>
                <c:pt idx="3248">
                  <c:v>56</c:v>
                </c:pt>
                <c:pt idx="3249">
                  <c:v>57</c:v>
                </c:pt>
                <c:pt idx="3250">
                  <c:v>57</c:v>
                </c:pt>
                <c:pt idx="3251">
                  <c:v>57</c:v>
                </c:pt>
                <c:pt idx="3252">
                  <c:v>57</c:v>
                </c:pt>
                <c:pt idx="3253">
                  <c:v>57</c:v>
                </c:pt>
                <c:pt idx="3254">
                  <c:v>57</c:v>
                </c:pt>
                <c:pt idx="3255">
                  <c:v>57</c:v>
                </c:pt>
                <c:pt idx="3256">
                  <c:v>57</c:v>
                </c:pt>
                <c:pt idx="3257">
                  <c:v>57</c:v>
                </c:pt>
                <c:pt idx="3258">
                  <c:v>57</c:v>
                </c:pt>
                <c:pt idx="3259">
                  <c:v>57</c:v>
                </c:pt>
                <c:pt idx="3260">
                  <c:v>57</c:v>
                </c:pt>
                <c:pt idx="3261">
                  <c:v>58</c:v>
                </c:pt>
                <c:pt idx="3262">
                  <c:v>58</c:v>
                </c:pt>
                <c:pt idx="3263">
                  <c:v>58</c:v>
                </c:pt>
                <c:pt idx="3264">
                  <c:v>58</c:v>
                </c:pt>
                <c:pt idx="3265">
                  <c:v>58</c:v>
                </c:pt>
                <c:pt idx="3266">
                  <c:v>58</c:v>
                </c:pt>
                <c:pt idx="3267">
                  <c:v>58</c:v>
                </c:pt>
                <c:pt idx="3268">
                  <c:v>58</c:v>
                </c:pt>
                <c:pt idx="3269">
                  <c:v>58</c:v>
                </c:pt>
                <c:pt idx="3270">
                  <c:v>58</c:v>
                </c:pt>
                <c:pt idx="3271">
                  <c:v>58</c:v>
                </c:pt>
                <c:pt idx="3272">
                  <c:v>58</c:v>
                </c:pt>
                <c:pt idx="3273">
                  <c:v>58</c:v>
                </c:pt>
                <c:pt idx="3274">
                  <c:v>58</c:v>
                </c:pt>
                <c:pt idx="3275">
                  <c:v>58</c:v>
                </c:pt>
                <c:pt idx="3276">
                  <c:v>58</c:v>
                </c:pt>
                <c:pt idx="3277">
                  <c:v>59</c:v>
                </c:pt>
                <c:pt idx="3278">
                  <c:v>59</c:v>
                </c:pt>
                <c:pt idx="3279">
                  <c:v>59</c:v>
                </c:pt>
                <c:pt idx="3280">
                  <c:v>59</c:v>
                </c:pt>
                <c:pt idx="3281">
                  <c:v>59</c:v>
                </c:pt>
                <c:pt idx="3282">
                  <c:v>59</c:v>
                </c:pt>
                <c:pt idx="3283">
                  <c:v>59</c:v>
                </c:pt>
                <c:pt idx="3284">
                  <c:v>59</c:v>
                </c:pt>
                <c:pt idx="3285">
                  <c:v>59</c:v>
                </c:pt>
                <c:pt idx="3286">
                  <c:v>59</c:v>
                </c:pt>
                <c:pt idx="3287">
                  <c:v>59</c:v>
                </c:pt>
                <c:pt idx="3288">
                  <c:v>59</c:v>
                </c:pt>
                <c:pt idx="3289">
                  <c:v>59</c:v>
                </c:pt>
                <c:pt idx="3290">
                  <c:v>59</c:v>
                </c:pt>
                <c:pt idx="3291">
                  <c:v>59</c:v>
                </c:pt>
                <c:pt idx="3292">
                  <c:v>59</c:v>
                </c:pt>
                <c:pt idx="3293">
                  <c:v>59</c:v>
                </c:pt>
                <c:pt idx="3294">
                  <c:v>59</c:v>
                </c:pt>
                <c:pt idx="3295">
                  <c:v>60</c:v>
                </c:pt>
                <c:pt idx="3296">
                  <c:v>60</c:v>
                </c:pt>
                <c:pt idx="3297">
                  <c:v>60</c:v>
                </c:pt>
                <c:pt idx="3298">
                  <c:v>60</c:v>
                </c:pt>
                <c:pt idx="3299">
                  <c:v>60</c:v>
                </c:pt>
                <c:pt idx="3300">
                  <c:v>60</c:v>
                </c:pt>
                <c:pt idx="3301">
                  <c:v>60</c:v>
                </c:pt>
                <c:pt idx="3302">
                  <c:v>60</c:v>
                </c:pt>
                <c:pt idx="3303">
                  <c:v>60</c:v>
                </c:pt>
                <c:pt idx="3304">
                  <c:v>60</c:v>
                </c:pt>
                <c:pt idx="3305">
                  <c:v>60</c:v>
                </c:pt>
                <c:pt idx="3306">
                  <c:v>60</c:v>
                </c:pt>
                <c:pt idx="3307">
                  <c:v>60</c:v>
                </c:pt>
                <c:pt idx="3308">
                  <c:v>60</c:v>
                </c:pt>
                <c:pt idx="3309">
                  <c:v>60</c:v>
                </c:pt>
                <c:pt idx="3310">
                  <c:v>60</c:v>
                </c:pt>
                <c:pt idx="3311">
                  <c:v>60</c:v>
                </c:pt>
                <c:pt idx="3312">
                  <c:v>60</c:v>
                </c:pt>
                <c:pt idx="3313">
                  <c:v>60</c:v>
                </c:pt>
                <c:pt idx="3314">
                  <c:v>61</c:v>
                </c:pt>
                <c:pt idx="3315">
                  <c:v>61</c:v>
                </c:pt>
                <c:pt idx="3316">
                  <c:v>61</c:v>
                </c:pt>
                <c:pt idx="3317">
                  <c:v>61</c:v>
                </c:pt>
                <c:pt idx="3318">
                  <c:v>61</c:v>
                </c:pt>
                <c:pt idx="3319">
                  <c:v>61</c:v>
                </c:pt>
                <c:pt idx="3320">
                  <c:v>61</c:v>
                </c:pt>
                <c:pt idx="3321">
                  <c:v>61</c:v>
                </c:pt>
                <c:pt idx="3322">
                  <c:v>61</c:v>
                </c:pt>
                <c:pt idx="3323">
                  <c:v>61</c:v>
                </c:pt>
                <c:pt idx="3324">
                  <c:v>61</c:v>
                </c:pt>
                <c:pt idx="3325">
                  <c:v>61</c:v>
                </c:pt>
                <c:pt idx="3326">
                  <c:v>61</c:v>
                </c:pt>
                <c:pt idx="3327">
                  <c:v>61</c:v>
                </c:pt>
                <c:pt idx="3328">
                  <c:v>61</c:v>
                </c:pt>
                <c:pt idx="3329">
                  <c:v>61</c:v>
                </c:pt>
                <c:pt idx="3330">
                  <c:v>61</c:v>
                </c:pt>
                <c:pt idx="3331">
                  <c:v>61</c:v>
                </c:pt>
                <c:pt idx="3332">
                  <c:v>61</c:v>
                </c:pt>
                <c:pt idx="3333">
                  <c:v>61</c:v>
                </c:pt>
                <c:pt idx="3334">
                  <c:v>62</c:v>
                </c:pt>
                <c:pt idx="3335">
                  <c:v>62</c:v>
                </c:pt>
                <c:pt idx="3336">
                  <c:v>62</c:v>
                </c:pt>
                <c:pt idx="3337">
                  <c:v>62</c:v>
                </c:pt>
                <c:pt idx="3338">
                  <c:v>62</c:v>
                </c:pt>
                <c:pt idx="3339">
                  <c:v>62</c:v>
                </c:pt>
                <c:pt idx="3340">
                  <c:v>62</c:v>
                </c:pt>
                <c:pt idx="3341">
                  <c:v>62</c:v>
                </c:pt>
                <c:pt idx="3342">
                  <c:v>62</c:v>
                </c:pt>
                <c:pt idx="3343">
                  <c:v>62</c:v>
                </c:pt>
                <c:pt idx="3344">
                  <c:v>62</c:v>
                </c:pt>
                <c:pt idx="3345">
                  <c:v>62</c:v>
                </c:pt>
                <c:pt idx="3346">
                  <c:v>62</c:v>
                </c:pt>
                <c:pt idx="3347">
                  <c:v>62</c:v>
                </c:pt>
                <c:pt idx="3348">
                  <c:v>62</c:v>
                </c:pt>
                <c:pt idx="3349">
                  <c:v>62</c:v>
                </c:pt>
                <c:pt idx="3350">
                  <c:v>62</c:v>
                </c:pt>
                <c:pt idx="3351">
                  <c:v>62</c:v>
                </c:pt>
                <c:pt idx="3352">
                  <c:v>62</c:v>
                </c:pt>
                <c:pt idx="3353">
                  <c:v>62</c:v>
                </c:pt>
                <c:pt idx="3354">
                  <c:v>63</c:v>
                </c:pt>
                <c:pt idx="3355">
                  <c:v>63</c:v>
                </c:pt>
                <c:pt idx="3356">
                  <c:v>63</c:v>
                </c:pt>
                <c:pt idx="3357">
                  <c:v>63</c:v>
                </c:pt>
                <c:pt idx="3358">
                  <c:v>63</c:v>
                </c:pt>
                <c:pt idx="3359">
                  <c:v>63</c:v>
                </c:pt>
                <c:pt idx="3360">
                  <c:v>63</c:v>
                </c:pt>
                <c:pt idx="3361">
                  <c:v>63</c:v>
                </c:pt>
                <c:pt idx="3362">
                  <c:v>63</c:v>
                </c:pt>
                <c:pt idx="3363">
                  <c:v>63</c:v>
                </c:pt>
                <c:pt idx="3364">
                  <c:v>63</c:v>
                </c:pt>
                <c:pt idx="3365">
                  <c:v>63</c:v>
                </c:pt>
                <c:pt idx="3366">
                  <c:v>63</c:v>
                </c:pt>
                <c:pt idx="3367">
                  <c:v>63</c:v>
                </c:pt>
                <c:pt idx="3368">
                  <c:v>63</c:v>
                </c:pt>
                <c:pt idx="3369">
                  <c:v>63</c:v>
                </c:pt>
                <c:pt idx="3370">
                  <c:v>63</c:v>
                </c:pt>
                <c:pt idx="3371">
                  <c:v>63</c:v>
                </c:pt>
                <c:pt idx="3372">
                  <c:v>63</c:v>
                </c:pt>
                <c:pt idx="3373">
                  <c:v>63</c:v>
                </c:pt>
                <c:pt idx="3374">
                  <c:v>63</c:v>
                </c:pt>
                <c:pt idx="3375">
                  <c:v>64</c:v>
                </c:pt>
                <c:pt idx="3376">
                  <c:v>64</c:v>
                </c:pt>
                <c:pt idx="3377">
                  <c:v>64</c:v>
                </c:pt>
                <c:pt idx="3378">
                  <c:v>64</c:v>
                </c:pt>
                <c:pt idx="3379">
                  <c:v>64</c:v>
                </c:pt>
                <c:pt idx="3380">
                  <c:v>64</c:v>
                </c:pt>
                <c:pt idx="3381">
                  <c:v>64</c:v>
                </c:pt>
                <c:pt idx="3382">
                  <c:v>64</c:v>
                </c:pt>
                <c:pt idx="3383">
                  <c:v>64</c:v>
                </c:pt>
                <c:pt idx="3384">
                  <c:v>64</c:v>
                </c:pt>
                <c:pt idx="3385">
                  <c:v>64</c:v>
                </c:pt>
                <c:pt idx="3386">
                  <c:v>64</c:v>
                </c:pt>
                <c:pt idx="3387">
                  <c:v>64</c:v>
                </c:pt>
                <c:pt idx="3388">
                  <c:v>64</c:v>
                </c:pt>
                <c:pt idx="3389">
                  <c:v>64</c:v>
                </c:pt>
                <c:pt idx="3390">
                  <c:v>64</c:v>
                </c:pt>
                <c:pt idx="3391">
                  <c:v>64</c:v>
                </c:pt>
                <c:pt idx="3392">
                  <c:v>64</c:v>
                </c:pt>
                <c:pt idx="3393">
                  <c:v>64</c:v>
                </c:pt>
                <c:pt idx="3394">
                  <c:v>65</c:v>
                </c:pt>
                <c:pt idx="3395">
                  <c:v>65</c:v>
                </c:pt>
                <c:pt idx="3396">
                  <c:v>65</c:v>
                </c:pt>
                <c:pt idx="3397">
                  <c:v>65</c:v>
                </c:pt>
                <c:pt idx="3398">
                  <c:v>65</c:v>
                </c:pt>
                <c:pt idx="3399">
                  <c:v>65</c:v>
                </c:pt>
                <c:pt idx="3400">
                  <c:v>65</c:v>
                </c:pt>
                <c:pt idx="3401">
                  <c:v>65</c:v>
                </c:pt>
                <c:pt idx="3402">
                  <c:v>65</c:v>
                </c:pt>
                <c:pt idx="3403">
                  <c:v>65</c:v>
                </c:pt>
                <c:pt idx="3404">
                  <c:v>65</c:v>
                </c:pt>
                <c:pt idx="3405">
                  <c:v>65</c:v>
                </c:pt>
                <c:pt idx="3406">
                  <c:v>65</c:v>
                </c:pt>
                <c:pt idx="3407">
                  <c:v>65</c:v>
                </c:pt>
                <c:pt idx="3408">
                  <c:v>65</c:v>
                </c:pt>
                <c:pt idx="3409">
                  <c:v>65</c:v>
                </c:pt>
                <c:pt idx="3410">
                  <c:v>65</c:v>
                </c:pt>
                <c:pt idx="3411">
                  <c:v>65</c:v>
                </c:pt>
                <c:pt idx="3412">
                  <c:v>65</c:v>
                </c:pt>
                <c:pt idx="3413">
                  <c:v>66</c:v>
                </c:pt>
                <c:pt idx="3414">
                  <c:v>66</c:v>
                </c:pt>
                <c:pt idx="3415">
                  <c:v>66</c:v>
                </c:pt>
                <c:pt idx="3416">
                  <c:v>66</c:v>
                </c:pt>
                <c:pt idx="3417">
                  <c:v>66</c:v>
                </c:pt>
                <c:pt idx="3418">
                  <c:v>66</c:v>
                </c:pt>
                <c:pt idx="3419">
                  <c:v>66</c:v>
                </c:pt>
                <c:pt idx="3420">
                  <c:v>66</c:v>
                </c:pt>
                <c:pt idx="3421">
                  <c:v>66</c:v>
                </c:pt>
                <c:pt idx="3422">
                  <c:v>66</c:v>
                </c:pt>
                <c:pt idx="3423">
                  <c:v>66</c:v>
                </c:pt>
                <c:pt idx="3424">
                  <c:v>66</c:v>
                </c:pt>
                <c:pt idx="3425">
                  <c:v>66</c:v>
                </c:pt>
                <c:pt idx="3426">
                  <c:v>66</c:v>
                </c:pt>
                <c:pt idx="3427">
                  <c:v>66</c:v>
                </c:pt>
                <c:pt idx="3428">
                  <c:v>66</c:v>
                </c:pt>
                <c:pt idx="3429">
                  <c:v>66</c:v>
                </c:pt>
                <c:pt idx="3430">
                  <c:v>66</c:v>
                </c:pt>
                <c:pt idx="3431">
                  <c:v>66</c:v>
                </c:pt>
                <c:pt idx="3432">
                  <c:v>66</c:v>
                </c:pt>
                <c:pt idx="3433">
                  <c:v>66</c:v>
                </c:pt>
                <c:pt idx="3434">
                  <c:v>66</c:v>
                </c:pt>
                <c:pt idx="3435">
                  <c:v>66</c:v>
                </c:pt>
                <c:pt idx="3436">
                  <c:v>67</c:v>
                </c:pt>
                <c:pt idx="3437">
                  <c:v>67</c:v>
                </c:pt>
                <c:pt idx="3438">
                  <c:v>67</c:v>
                </c:pt>
                <c:pt idx="3439">
                  <c:v>67</c:v>
                </c:pt>
                <c:pt idx="3440">
                  <c:v>67</c:v>
                </c:pt>
                <c:pt idx="3441">
                  <c:v>67</c:v>
                </c:pt>
                <c:pt idx="3442">
                  <c:v>67</c:v>
                </c:pt>
                <c:pt idx="3443">
                  <c:v>67</c:v>
                </c:pt>
                <c:pt idx="3444">
                  <c:v>67</c:v>
                </c:pt>
                <c:pt idx="3445">
                  <c:v>67</c:v>
                </c:pt>
                <c:pt idx="3446">
                  <c:v>67</c:v>
                </c:pt>
                <c:pt idx="3447">
                  <c:v>67</c:v>
                </c:pt>
                <c:pt idx="3448">
                  <c:v>67</c:v>
                </c:pt>
                <c:pt idx="3449">
                  <c:v>67</c:v>
                </c:pt>
                <c:pt idx="3450">
                  <c:v>68</c:v>
                </c:pt>
                <c:pt idx="3451">
                  <c:v>68</c:v>
                </c:pt>
                <c:pt idx="3452">
                  <c:v>68</c:v>
                </c:pt>
                <c:pt idx="3453">
                  <c:v>68</c:v>
                </c:pt>
                <c:pt idx="3454">
                  <c:v>68</c:v>
                </c:pt>
                <c:pt idx="3455">
                  <c:v>68</c:v>
                </c:pt>
                <c:pt idx="3456">
                  <c:v>68</c:v>
                </c:pt>
                <c:pt idx="3457">
                  <c:v>68</c:v>
                </c:pt>
                <c:pt idx="3458">
                  <c:v>68</c:v>
                </c:pt>
                <c:pt idx="3459">
                  <c:v>68</c:v>
                </c:pt>
                <c:pt idx="3460">
                  <c:v>68</c:v>
                </c:pt>
                <c:pt idx="3461">
                  <c:v>68</c:v>
                </c:pt>
                <c:pt idx="3462">
                  <c:v>68</c:v>
                </c:pt>
                <c:pt idx="3463">
                  <c:v>68</c:v>
                </c:pt>
                <c:pt idx="3464">
                  <c:v>68</c:v>
                </c:pt>
                <c:pt idx="3465">
                  <c:v>68</c:v>
                </c:pt>
                <c:pt idx="3466">
                  <c:v>68</c:v>
                </c:pt>
                <c:pt idx="3467">
                  <c:v>68</c:v>
                </c:pt>
                <c:pt idx="3468">
                  <c:v>68</c:v>
                </c:pt>
                <c:pt idx="3469">
                  <c:v>68</c:v>
                </c:pt>
                <c:pt idx="3470">
                  <c:v>69</c:v>
                </c:pt>
                <c:pt idx="3471">
                  <c:v>69</c:v>
                </c:pt>
                <c:pt idx="3472">
                  <c:v>69</c:v>
                </c:pt>
                <c:pt idx="3473">
                  <c:v>69</c:v>
                </c:pt>
                <c:pt idx="3474">
                  <c:v>69</c:v>
                </c:pt>
                <c:pt idx="3475">
                  <c:v>69</c:v>
                </c:pt>
                <c:pt idx="3476">
                  <c:v>69</c:v>
                </c:pt>
                <c:pt idx="3477">
                  <c:v>69</c:v>
                </c:pt>
                <c:pt idx="3478">
                  <c:v>69</c:v>
                </c:pt>
                <c:pt idx="3479">
                  <c:v>69</c:v>
                </c:pt>
                <c:pt idx="3480">
                  <c:v>69</c:v>
                </c:pt>
                <c:pt idx="3481">
                  <c:v>69</c:v>
                </c:pt>
                <c:pt idx="3482">
                  <c:v>69</c:v>
                </c:pt>
                <c:pt idx="3483">
                  <c:v>69</c:v>
                </c:pt>
                <c:pt idx="3484">
                  <c:v>69</c:v>
                </c:pt>
                <c:pt idx="3485">
                  <c:v>69</c:v>
                </c:pt>
                <c:pt idx="3486">
                  <c:v>69</c:v>
                </c:pt>
                <c:pt idx="3487">
                  <c:v>69</c:v>
                </c:pt>
                <c:pt idx="3488">
                  <c:v>70</c:v>
                </c:pt>
                <c:pt idx="3489">
                  <c:v>70</c:v>
                </c:pt>
                <c:pt idx="3490">
                  <c:v>70</c:v>
                </c:pt>
                <c:pt idx="3491">
                  <c:v>70</c:v>
                </c:pt>
                <c:pt idx="3492">
                  <c:v>70</c:v>
                </c:pt>
                <c:pt idx="3493">
                  <c:v>70</c:v>
                </c:pt>
                <c:pt idx="3494">
                  <c:v>70</c:v>
                </c:pt>
                <c:pt idx="3495">
                  <c:v>70</c:v>
                </c:pt>
                <c:pt idx="3496">
                  <c:v>70</c:v>
                </c:pt>
                <c:pt idx="3497">
                  <c:v>70</c:v>
                </c:pt>
                <c:pt idx="3498">
                  <c:v>70</c:v>
                </c:pt>
                <c:pt idx="3499">
                  <c:v>70</c:v>
                </c:pt>
                <c:pt idx="3500">
                  <c:v>70</c:v>
                </c:pt>
                <c:pt idx="3501">
                  <c:v>71</c:v>
                </c:pt>
                <c:pt idx="3502">
                  <c:v>71</c:v>
                </c:pt>
                <c:pt idx="3503">
                  <c:v>71</c:v>
                </c:pt>
                <c:pt idx="3504">
                  <c:v>71</c:v>
                </c:pt>
                <c:pt idx="3505">
                  <c:v>71</c:v>
                </c:pt>
                <c:pt idx="3506">
                  <c:v>71</c:v>
                </c:pt>
                <c:pt idx="3507">
                  <c:v>71</c:v>
                </c:pt>
                <c:pt idx="3508">
                  <c:v>71</c:v>
                </c:pt>
                <c:pt idx="3509">
                  <c:v>71</c:v>
                </c:pt>
                <c:pt idx="3510">
                  <c:v>71</c:v>
                </c:pt>
                <c:pt idx="3511">
                  <c:v>71</c:v>
                </c:pt>
                <c:pt idx="3512">
                  <c:v>71</c:v>
                </c:pt>
                <c:pt idx="3513">
                  <c:v>71</c:v>
                </c:pt>
                <c:pt idx="3514">
                  <c:v>72</c:v>
                </c:pt>
                <c:pt idx="3515">
                  <c:v>72</c:v>
                </c:pt>
                <c:pt idx="3516">
                  <c:v>72</c:v>
                </c:pt>
                <c:pt idx="3517">
                  <c:v>72</c:v>
                </c:pt>
                <c:pt idx="3518">
                  <c:v>72</c:v>
                </c:pt>
                <c:pt idx="3519">
                  <c:v>72</c:v>
                </c:pt>
                <c:pt idx="3520">
                  <c:v>72</c:v>
                </c:pt>
                <c:pt idx="3521">
                  <c:v>72</c:v>
                </c:pt>
                <c:pt idx="3522">
                  <c:v>72</c:v>
                </c:pt>
                <c:pt idx="3523">
                  <c:v>72</c:v>
                </c:pt>
                <c:pt idx="3524">
                  <c:v>72</c:v>
                </c:pt>
                <c:pt idx="3525">
                  <c:v>72</c:v>
                </c:pt>
                <c:pt idx="3526">
                  <c:v>72</c:v>
                </c:pt>
                <c:pt idx="3527">
                  <c:v>72</c:v>
                </c:pt>
                <c:pt idx="3528">
                  <c:v>72</c:v>
                </c:pt>
                <c:pt idx="3529">
                  <c:v>73</c:v>
                </c:pt>
                <c:pt idx="3530">
                  <c:v>73</c:v>
                </c:pt>
                <c:pt idx="3531">
                  <c:v>73</c:v>
                </c:pt>
                <c:pt idx="3532">
                  <c:v>73</c:v>
                </c:pt>
                <c:pt idx="3533">
                  <c:v>73</c:v>
                </c:pt>
                <c:pt idx="3534">
                  <c:v>73</c:v>
                </c:pt>
                <c:pt idx="3535">
                  <c:v>73</c:v>
                </c:pt>
                <c:pt idx="3536">
                  <c:v>73</c:v>
                </c:pt>
                <c:pt idx="3537">
                  <c:v>73</c:v>
                </c:pt>
                <c:pt idx="3538">
                  <c:v>73</c:v>
                </c:pt>
                <c:pt idx="3539">
                  <c:v>73</c:v>
                </c:pt>
                <c:pt idx="3540">
                  <c:v>73</c:v>
                </c:pt>
                <c:pt idx="3541">
                  <c:v>73</c:v>
                </c:pt>
                <c:pt idx="3542">
                  <c:v>73</c:v>
                </c:pt>
                <c:pt idx="3543">
                  <c:v>73</c:v>
                </c:pt>
                <c:pt idx="3544">
                  <c:v>73</c:v>
                </c:pt>
                <c:pt idx="3545">
                  <c:v>73</c:v>
                </c:pt>
                <c:pt idx="3546">
                  <c:v>73</c:v>
                </c:pt>
                <c:pt idx="3547">
                  <c:v>74</c:v>
                </c:pt>
                <c:pt idx="3548">
                  <c:v>74</c:v>
                </c:pt>
                <c:pt idx="3549">
                  <c:v>74</c:v>
                </c:pt>
                <c:pt idx="3550">
                  <c:v>74</c:v>
                </c:pt>
                <c:pt idx="3551">
                  <c:v>74</c:v>
                </c:pt>
                <c:pt idx="3552">
                  <c:v>74</c:v>
                </c:pt>
                <c:pt idx="3553">
                  <c:v>74</c:v>
                </c:pt>
                <c:pt idx="3554">
                  <c:v>74</c:v>
                </c:pt>
                <c:pt idx="3555">
                  <c:v>74</c:v>
                </c:pt>
                <c:pt idx="3556">
                  <c:v>74</c:v>
                </c:pt>
                <c:pt idx="3557">
                  <c:v>74</c:v>
                </c:pt>
                <c:pt idx="3558">
                  <c:v>74</c:v>
                </c:pt>
                <c:pt idx="3559">
                  <c:v>75</c:v>
                </c:pt>
                <c:pt idx="3560">
                  <c:v>75</c:v>
                </c:pt>
                <c:pt idx="3561">
                  <c:v>75</c:v>
                </c:pt>
                <c:pt idx="3562">
                  <c:v>75</c:v>
                </c:pt>
                <c:pt idx="3563">
                  <c:v>75</c:v>
                </c:pt>
                <c:pt idx="3564">
                  <c:v>75</c:v>
                </c:pt>
                <c:pt idx="3565">
                  <c:v>75</c:v>
                </c:pt>
                <c:pt idx="3566">
                  <c:v>75</c:v>
                </c:pt>
                <c:pt idx="3567">
                  <c:v>75</c:v>
                </c:pt>
                <c:pt idx="3568">
                  <c:v>75</c:v>
                </c:pt>
                <c:pt idx="3569">
                  <c:v>75</c:v>
                </c:pt>
                <c:pt idx="3570">
                  <c:v>75</c:v>
                </c:pt>
                <c:pt idx="3571">
                  <c:v>75</c:v>
                </c:pt>
                <c:pt idx="3572">
                  <c:v>75</c:v>
                </c:pt>
                <c:pt idx="3573">
                  <c:v>76</c:v>
                </c:pt>
                <c:pt idx="3574">
                  <c:v>76</c:v>
                </c:pt>
                <c:pt idx="3575">
                  <c:v>76</c:v>
                </c:pt>
                <c:pt idx="3576">
                  <c:v>76</c:v>
                </c:pt>
                <c:pt idx="3577">
                  <c:v>76</c:v>
                </c:pt>
                <c:pt idx="3578">
                  <c:v>76</c:v>
                </c:pt>
                <c:pt idx="3579">
                  <c:v>76</c:v>
                </c:pt>
                <c:pt idx="3580">
                  <c:v>76</c:v>
                </c:pt>
                <c:pt idx="3581">
                  <c:v>76</c:v>
                </c:pt>
                <c:pt idx="3582">
                  <c:v>76</c:v>
                </c:pt>
                <c:pt idx="3583">
                  <c:v>76</c:v>
                </c:pt>
                <c:pt idx="3584">
                  <c:v>76</c:v>
                </c:pt>
                <c:pt idx="3585">
                  <c:v>76</c:v>
                </c:pt>
                <c:pt idx="3586">
                  <c:v>76</c:v>
                </c:pt>
                <c:pt idx="3587">
                  <c:v>76</c:v>
                </c:pt>
                <c:pt idx="3588">
                  <c:v>76</c:v>
                </c:pt>
                <c:pt idx="3589">
                  <c:v>76</c:v>
                </c:pt>
                <c:pt idx="3590">
                  <c:v>77</c:v>
                </c:pt>
                <c:pt idx="3591">
                  <c:v>77</c:v>
                </c:pt>
                <c:pt idx="3592">
                  <c:v>77</c:v>
                </c:pt>
                <c:pt idx="3593">
                  <c:v>77</c:v>
                </c:pt>
                <c:pt idx="3594">
                  <c:v>77</c:v>
                </c:pt>
                <c:pt idx="3595">
                  <c:v>77</c:v>
                </c:pt>
                <c:pt idx="3596">
                  <c:v>77</c:v>
                </c:pt>
                <c:pt idx="3597">
                  <c:v>77</c:v>
                </c:pt>
                <c:pt idx="3598">
                  <c:v>77</c:v>
                </c:pt>
                <c:pt idx="3599">
                  <c:v>77</c:v>
                </c:pt>
                <c:pt idx="3600">
                  <c:v>77</c:v>
                </c:pt>
                <c:pt idx="3601">
                  <c:v>77</c:v>
                </c:pt>
                <c:pt idx="3602">
                  <c:v>77</c:v>
                </c:pt>
                <c:pt idx="3603">
                  <c:v>77</c:v>
                </c:pt>
                <c:pt idx="3604">
                  <c:v>77</c:v>
                </c:pt>
                <c:pt idx="3605">
                  <c:v>78</c:v>
                </c:pt>
                <c:pt idx="3606">
                  <c:v>78</c:v>
                </c:pt>
                <c:pt idx="3607">
                  <c:v>78</c:v>
                </c:pt>
                <c:pt idx="3608">
                  <c:v>78</c:v>
                </c:pt>
                <c:pt idx="3609">
                  <c:v>78</c:v>
                </c:pt>
                <c:pt idx="3610">
                  <c:v>78</c:v>
                </c:pt>
                <c:pt idx="3611">
                  <c:v>78</c:v>
                </c:pt>
                <c:pt idx="3612">
                  <c:v>78</c:v>
                </c:pt>
                <c:pt idx="3613">
                  <c:v>78</c:v>
                </c:pt>
                <c:pt idx="3614">
                  <c:v>78</c:v>
                </c:pt>
                <c:pt idx="3615">
                  <c:v>78</c:v>
                </c:pt>
                <c:pt idx="3616">
                  <c:v>78</c:v>
                </c:pt>
                <c:pt idx="3617">
                  <c:v>78</c:v>
                </c:pt>
                <c:pt idx="3618">
                  <c:v>78</c:v>
                </c:pt>
                <c:pt idx="3619">
                  <c:v>78</c:v>
                </c:pt>
                <c:pt idx="3620">
                  <c:v>79</c:v>
                </c:pt>
                <c:pt idx="3621">
                  <c:v>79</c:v>
                </c:pt>
                <c:pt idx="3622">
                  <c:v>79</c:v>
                </c:pt>
                <c:pt idx="3623">
                  <c:v>79</c:v>
                </c:pt>
                <c:pt idx="3624">
                  <c:v>79</c:v>
                </c:pt>
                <c:pt idx="3625">
                  <c:v>79</c:v>
                </c:pt>
                <c:pt idx="3626">
                  <c:v>79</c:v>
                </c:pt>
                <c:pt idx="3627">
                  <c:v>79</c:v>
                </c:pt>
                <c:pt idx="3628">
                  <c:v>79</c:v>
                </c:pt>
                <c:pt idx="3629">
                  <c:v>79</c:v>
                </c:pt>
                <c:pt idx="3630">
                  <c:v>79</c:v>
                </c:pt>
                <c:pt idx="3631">
                  <c:v>79</c:v>
                </c:pt>
                <c:pt idx="3632">
                  <c:v>79</c:v>
                </c:pt>
                <c:pt idx="3633">
                  <c:v>79</c:v>
                </c:pt>
                <c:pt idx="3634">
                  <c:v>79</c:v>
                </c:pt>
                <c:pt idx="3635">
                  <c:v>80</c:v>
                </c:pt>
                <c:pt idx="3636">
                  <c:v>80</c:v>
                </c:pt>
                <c:pt idx="3637">
                  <c:v>80</c:v>
                </c:pt>
                <c:pt idx="3638">
                  <c:v>80</c:v>
                </c:pt>
                <c:pt idx="3639">
                  <c:v>80</c:v>
                </c:pt>
                <c:pt idx="3640">
                  <c:v>80</c:v>
                </c:pt>
                <c:pt idx="3641">
                  <c:v>80</c:v>
                </c:pt>
                <c:pt idx="3642">
                  <c:v>81</c:v>
                </c:pt>
                <c:pt idx="3643">
                  <c:v>81</c:v>
                </c:pt>
                <c:pt idx="3644">
                  <c:v>81</c:v>
                </c:pt>
                <c:pt idx="3645">
                  <c:v>81</c:v>
                </c:pt>
                <c:pt idx="3646">
                  <c:v>81</c:v>
                </c:pt>
                <c:pt idx="3647">
                  <c:v>81</c:v>
                </c:pt>
                <c:pt idx="3648">
                  <c:v>81</c:v>
                </c:pt>
                <c:pt idx="3649">
                  <c:v>81</c:v>
                </c:pt>
                <c:pt idx="3650">
                  <c:v>81</c:v>
                </c:pt>
                <c:pt idx="3651">
                  <c:v>81</c:v>
                </c:pt>
                <c:pt idx="3652">
                  <c:v>81</c:v>
                </c:pt>
                <c:pt idx="3653">
                  <c:v>81</c:v>
                </c:pt>
                <c:pt idx="3654">
                  <c:v>81</c:v>
                </c:pt>
                <c:pt idx="3655">
                  <c:v>81</c:v>
                </c:pt>
                <c:pt idx="3656">
                  <c:v>81</c:v>
                </c:pt>
                <c:pt idx="3657">
                  <c:v>82</c:v>
                </c:pt>
                <c:pt idx="3658">
                  <c:v>82</c:v>
                </c:pt>
                <c:pt idx="3659">
                  <c:v>82</c:v>
                </c:pt>
                <c:pt idx="3660">
                  <c:v>82</c:v>
                </c:pt>
                <c:pt idx="3661">
                  <c:v>82</c:v>
                </c:pt>
                <c:pt idx="3662">
                  <c:v>82</c:v>
                </c:pt>
                <c:pt idx="3663">
                  <c:v>82</c:v>
                </c:pt>
                <c:pt idx="3664">
                  <c:v>82</c:v>
                </c:pt>
                <c:pt idx="3665">
                  <c:v>82</c:v>
                </c:pt>
                <c:pt idx="3666">
                  <c:v>82</c:v>
                </c:pt>
                <c:pt idx="3667">
                  <c:v>82</c:v>
                </c:pt>
                <c:pt idx="3668">
                  <c:v>82</c:v>
                </c:pt>
                <c:pt idx="3669">
                  <c:v>82</c:v>
                </c:pt>
                <c:pt idx="3670">
                  <c:v>82</c:v>
                </c:pt>
                <c:pt idx="3671">
                  <c:v>82</c:v>
                </c:pt>
                <c:pt idx="3672">
                  <c:v>83</c:v>
                </c:pt>
                <c:pt idx="3673">
                  <c:v>83</c:v>
                </c:pt>
                <c:pt idx="3674">
                  <c:v>83</c:v>
                </c:pt>
                <c:pt idx="3675">
                  <c:v>83</c:v>
                </c:pt>
                <c:pt idx="3676">
                  <c:v>83</c:v>
                </c:pt>
                <c:pt idx="3677">
                  <c:v>83</c:v>
                </c:pt>
                <c:pt idx="3678">
                  <c:v>83</c:v>
                </c:pt>
                <c:pt idx="3679">
                  <c:v>83</c:v>
                </c:pt>
                <c:pt idx="3680">
                  <c:v>83</c:v>
                </c:pt>
                <c:pt idx="3681">
                  <c:v>83</c:v>
                </c:pt>
                <c:pt idx="3682">
                  <c:v>84</c:v>
                </c:pt>
                <c:pt idx="3683">
                  <c:v>84</c:v>
                </c:pt>
                <c:pt idx="3684">
                  <c:v>84</c:v>
                </c:pt>
                <c:pt idx="3685">
                  <c:v>84</c:v>
                </c:pt>
                <c:pt idx="3686">
                  <c:v>84</c:v>
                </c:pt>
                <c:pt idx="3687">
                  <c:v>84</c:v>
                </c:pt>
                <c:pt idx="3688">
                  <c:v>84</c:v>
                </c:pt>
                <c:pt idx="3689">
                  <c:v>84</c:v>
                </c:pt>
                <c:pt idx="3690">
                  <c:v>84</c:v>
                </c:pt>
                <c:pt idx="3691">
                  <c:v>84</c:v>
                </c:pt>
                <c:pt idx="3692">
                  <c:v>85</c:v>
                </c:pt>
                <c:pt idx="3693">
                  <c:v>85</c:v>
                </c:pt>
                <c:pt idx="3694">
                  <c:v>85</c:v>
                </c:pt>
                <c:pt idx="3695">
                  <c:v>86</c:v>
                </c:pt>
                <c:pt idx="3696">
                  <c:v>86</c:v>
                </c:pt>
                <c:pt idx="3697">
                  <c:v>86</c:v>
                </c:pt>
                <c:pt idx="3698">
                  <c:v>86</c:v>
                </c:pt>
                <c:pt idx="3699">
                  <c:v>86</c:v>
                </c:pt>
                <c:pt idx="3700">
                  <c:v>86</c:v>
                </c:pt>
                <c:pt idx="3701">
                  <c:v>86</c:v>
                </c:pt>
                <c:pt idx="3702">
                  <c:v>86</c:v>
                </c:pt>
                <c:pt idx="3703">
                  <c:v>86</c:v>
                </c:pt>
                <c:pt idx="3704">
                  <c:v>86</c:v>
                </c:pt>
                <c:pt idx="3705">
                  <c:v>86</c:v>
                </c:pt>
                <c:pt idx="3706">
                  <c:v>86</c:v>
                </c:pt>
                <c:pt idx="3707">
                  <c:v>87</c:v>
                </c:pt>
                <c:pt idx="3708">
                  <c:v>87</c:v>
                </c:pt>
                <c:pt idx="3709">
                  <c:v>87</c:v>
                </c:pt>
                <c:pt idx="3710">
                  <c:v>87</c:v>
                </c:pt>
                <c:pt idx="3711">
                  <c:v>87</c:v>
                </c:pt>
                <c:pt idx="3712">
                  <c:v>87</c:v>
                </c:pt>
                <c:pt idx="3713">
                  <c:v>87</c:v>
                </c:pt>
                <c:pt idx="3714">
                  <c:v>88</c:v>
                </c:pt>
                <c:pt idx="3715">
                  <c:v>88</c:v>
                </c:pt>
                <c:pt idx="3716">
                  <c:v>88</c:v>
                </c:pt>
                <c:pt idx="3717">
                  <c:v>88</c:v>
                </c:pt>
                <c:pt idx="3718">
                  <c:v>88</c:v>
                </c:pt>
                <c:pt idx="3719">
                  <c:v>88</c:v>
                </c:pt>
                <c:pt idx="3720">
                  <c:v>88</c:v>
                </c:pt>
                <c:pt idx="3721">
                  <c:v>88</c:v>
                </c:pt>
                <c:pt idx="3722">
                  <c:v>88</c:v>
                </c:pt>
                <c:pt idx="3723">
                  <c:v>88</c:v>
                </c:pt>
                <c:pt idx="3724">
                  <c:v>88</c:v>
                </c:pt>
                <c:pt idx="3725">
                  <c:v>88</c:v>
                </c:pt>
                <c:pt idx="3726">
                  <c:v>88</c:v>
                </c:pt>
                <c:pt idx="3727">
                  <c:v>88</c:v>
                </c:pt>
                <c:pt idx="3728">
                  <c:v>88</c:v>
                </c:pt>
                <c:pt idx="3729">
                  <c:v>88</c:v>
                </c:pt>
                <c:pt idx="3730">
                  <c:v>89</c:v>
                </c:pt>
                <c:pt idx="3731">
                  <c:v>89</c:v>
                </c:pt>
                <c:pt idx="3732">
                  <c:v>89</c:v>
                </c:pt>
                <c:pt idx="3733">
                  <c:v>90</c:v>
                </c:pt>
                <c:pt idx="3734">
                  <c:v>90</c:v>
                </c:pt>
                <c:pt idx="3735">
                  <c:v>90</c:v>
                </c:pt>
                <c:pt idx="3736">
                  <c:v>90</c:v>
                </c:pt>
                <c:pt idx="3737">
                  <c:v>90</c:v>
                </c:pt>
                <c:pt idx="3738">
                  <c:v>90</c:v>
                </c:pt>
                <c:pt idx="3739">
                  <c:v>90</c:v>
                </c:pt>
                <c:pt idx="3740">
                  <c:v>91</c:v>
                </c:pt>
                <c:pt idx="3741">
                  <c:v>91</c:v>
                </c:pt>
                <c:pt idx="3742">
                  <c:v>91</c:v>
                </c:pt>
                <c:pt idx="3743">
                  <c:v>91</c:v>
                </c:pt>
                <c:pt idx="3744">
                  <c:v>91</c:v>
                </c:pt>
                <c:pt idx="3745">
                  <c:v>91</c:v>
                </c:pt>
                <c:pt idx="3746">
                  <c:v>92</c:v>
                </c:pt>
                <c:pt idx="3747">
                  <c:v>92</c:v>
                </c:pt>
                <c:pt idx="3748">
                  <c:v>92</c:v>
                </c:pt>
                <c:pt idx="3749">
                  <c:v>92</c:v>
                </c:pt>
                <c:pt idx="3750">
                  <c:v>92</c:v>
                </c:pt>
                <c:pt idx="3751">
                  <c:v>92</c:v>
                </c:pt>
                <c:pt idx="3752">
                  <c:v>92</c:v>
                </c:pt>
                <c:pt idx="3753">
                  <c:v>92</c:v>
                </c:pt>
                <c:pt idx="3754">
                  <c:v>92</c:v>
                </c:pt>
                <c:pt idx="3755">
                  <c:v>93</c:v>
                </c:pt>
                <c:pt idx="3756">
                  <c:v>93</c:v>
                </c:pt>
                <c:pt idx="3757">
                  <c:v>93</c:v>
                </c:pt>
                <c:pt idx="3758">
                  <c:v>93</c:v>
                </c:pt>
                <c:pt idx="3759">
                  <c:v>93</c:v>
                </c:pt>
                <c:pt idx="3760">
                  <c:v>93</c:v>
                </c:pt>
                <c:pt idx="3761">
                  <c:v>93</c:v>
                </c:pt>
                <c:pt idx="3762">
                  <c:v>93</c:v>
                </c:pt>
                <c:pt idx="3763">
                  <c:v>93</c:v>
                </c:pt>
                <c:pt idx="3764">
                  <c:v>93</c:v>
                </c:pt>
                <c:pt idx="3765">
                  <c:v>93</c:v>
                </c:pt>
                <c:pt idx="3766">
                  <c:v>93</c:v>
                </c:pt>
                <c:pt idx="3767">
                  <c:v>94</c:v>
                </c:pt>
                <c:pt idx="3768">
                  <c:v>94</c:v>
                </c:pt>
                <c:pt idx="3769">
                  <c:v>94</c:v>
                </c:pt>
                <c:pt idx="3770">
                  <c:v>94</c:v>
                </c:pt>
                <c:pt idx="3771">
                  <c:v>95</c:v>
                </c:pt>
                <c:pt idx="3772">
                  <c:v>95</c:v>
                </c:pt>
                <c:pt idx="3773">
                  <c:v>95</c:v>
                </c:pt>
                <c:pt idx="3774">
                  <c:v>95</c:v>
                </c:pt>
                <c:pt idx="3775">
                  <c:v>95</c:v>
                </c:pt>
                <c:pt idx="3776">
                  <c:v>95</c:v>
                </c:pt>
                <c:pt idx="3777">
                  <c:v>95</c:v>
                </c:pt>
                <c:pt idx="3778">
                  <c:v>95</c:v>
                </c:pt>
                <c:pt idx="3779">
                  <c:v>95</c:v>
                </c:pt>
                <c:pt idx="3780">
                  <c:v>96</c:v>
                </c:pt>
                <c:pt idx="3781">
                  <c:v>96</c:v>
                </c:pt>
                <c:pt idx="3782">
                  <c:v>96</c:v>
                </c:pt>
                <c:pt idx="3783">
                  <c:v>96</c:v>
                </c:pt>
                <c:pt idx="3784">
                  <c:v>96</c:v>
                </c:pt>
                <c:pt idx="3785">
                  <c:v>96</c:v>
                </c:pt>
                <c:pt idx="3786">
                  <c:v>96</c:v>
                </c:pt>
                <c:pt idx="3787">
                  <c:v>96</c:v>
                </c:pt>
                <c:pt idx="3788">
                  <c:v>96</c:v>
                </c:pt>
                <c:pt idx="3789">
                  <c:v>96</c:v>
                </c:pt>
                <c:pt idx="3790">
                  <c:v>96</c:v>
                </c:pt>
                <c:pt idx="3791">
                  <c:v>96</c:v>
                </c:pt>
                <c:pt idx="3792">
                  <c:v>96</c:v>
                </c:pt>
                <c:pt idx="3793">
                  <c:v>97</c:v>
                </c:pt>
                <c:pt idx="3794">
                  <c:v>97</c:v>
                </c:pt>
                <c:pt idx="3795">
                  <c:v>97</c:v>
                </c:pt>
                <c:pt idx="3796">
                  <c:v>97</c:v>
                </c:pt>
                <c:pt idx="3797">
                  <c:v>97</c:v>
                </c:pt>
                <c:pt idx="3798">
                  <c:v>97</c:v>
                </c:pt>
                <c:pt idx="3799">
                  <c:v>97</c:v>
                </c:pt>
                <c:pt idx="3800">
                  <c:v>97</c:v>
                </c:pt>
                <c:pt idx="3801">
                  <c:v>98</c:v>
                </c:pt>
                <c:pt idx="3802">
                  <c:v>98</c:v>
                </c:pt>
                <c:pt idx="3803">
                  <c:v>98</c:v>
                </c:pt>
                <c:pt idx="3804">
                  <c:v>98</c:v>
                </c:pt>
                <c:pt idx="3805">
                  <c:v>99</c:v>
                </c:pt>
                <c:pt idx="3806">
                  <c:v>99</c:v>
                </c:pt>
                <c:pt idx="3807">
                  <c:v>99</c:v>
                </c:pt>
                <c:pt idx="3808">
                  <c:v>99</c:v>
                </c:pt>
                <c:pt idx="3809">
                  <c:v>99</c:v>
                </c:pt>
                <c:pt idx="3810">
                  <c:v>99</c:v>
                </c:pt>
                <c:pt idx="3811">
                  <c:v>99</c:v>
                </c:pt>
                <c:pt idx="3812">
                  <c:v>99</c:v>
                </c:pt>
                <c:pt idx="3813">
                  <c:v>99</c:v>
                </c:pt>
                <c:pt idx="3814">
                  <c:v>100</c:v>
                </c:pt>
                <c:pt idx="3815">
                  <c:v>100</c:v>
                </c:pt>
                <c:pt idx="3816">
                  <c:v>100</c:v>
                </c:pt>
                <c:pt idx="3817">
                  <c:v>100</c:v>
                </c:pt>
                <c:pt idx="3818">
                  <c:v>100</c:v>
                </c:pt>
                <c:pt idx="3819">
                  <c:v>100</c:v>
                </c:pt>
                <c:pt idx="3820">
                  <c:v>100</c:v>
                </c:pt>
                <c:pt idx="3821">
                  <c:v>100</c:v>
                </c:pt>
                <c:pt idx="3822">
                  <c:v>100</c:v>
                </c:pt>
                <c:pt idx="3823">
                  <c:v>100</c:v>
                </c:pt>
                <c:pt idx="3824">
                  <c:v>101</c:v>
                </c:pt>
                <c:pt idx="3825">
                  <c:v>101</c:v>
                </c:pt>
                <c:pt idx="3826">
                  <c:v>101</c:v>
                </c:pt>
                <c:pt idx="3827">
                  <c:v>101</c:v>
                </c:pt>
                <c:pt idx="3828">
                  <c:v>101</c:v>
                </c:pt>
                <c:pt idx="3829">
                  <c:v>101</c:v>
                </c:pt>
                <c:pt idx="3830">
                  <c:v>101</c:v>
                </c:pt>
                <c:pt idx="3831">
                  <c:v>102</c:v>
                </c:pt>
                <c:pt idx="3832">
                  <c:v>102</c:v>
                </c:pt>
                <c:pt idx="3833">
                  <c:v>102</c:v>
                </c:pt>
                <c:pt idx="3834">
                  <c:v>102</c:v>
                </c:pt>
                <c:pt idx="3835">
                  <c:v>102</c:v>
                </c:pt>
                <c:pt idx="3836">
                  <c:v>102</c:v>
                </c:pt>
                <c:pt idx="3837">
                  <c:v>102</c:v>
                </c:pt>
                <c:pt idx="3838">
                  <c:v>102</c:v>
                </c:pt>
                <c:pt idx="3839">
                  <c:v>102</c:v>
                </c:pt>
                <c:pt idx="3840">
                  <c:v>102</c:v>
                </c:pt>
                <c:pt idx="3841">
                  <c:v>102</c:v>
                </c:pt>
                <c:pt idx="3842">
                  <c:v>102</c:v>
                </c:pt>
                <c:pt idx="3843">
                  <c:v>103</c:v>
                </c:pt>
                <c:pt idx="3844">
                  <c:v>103</c:v>
                </c:pt>
                <c:pt idx="3845">
                  <c:v>103</c:v>
                </c:pt>
                <c:pt idx="3846">
                  <c:v>103</c:v>
                </c:pt>
                <c:pt idx="3847">
                  <c:v>103</c:v>
                </c:pt>
                <c:pt idx="3848">
                  <c:v>104</c:v>
                </c:pt>
                <c:pt idx="3849">
                  <c:v>104</c:v>
                </c:pt>
                <c:pt idx="3850">
                  <c:v>104</c:v>
                </c:pt>
                <c:pt idx="3851">
                  <c:v>104</c:v>
                </c:pt>
                <c:pt idx="3852">
                  <c:v>104</c:v>
                </c:pt>
                <c:pt idx="3853">
                  <c:v>104</c:v>
                </c:pt>
                <c:pt idx="3854">
                  <c:v>105</c:v>
                </c:pt>
                <c:pt idx="3855">
                  <c:v>105</c:v>
                </c:pt>
                <c:pt idx="3856">
                  <c:v>105</c:v>
                </c:pt>
                <c:pt idx="3857">
                  <c:v>105</c:v>
                </c:pt>
                <c:pt idx="3858">
                  <c:v>105</c:v>
                </c:pt>
                <c:pt idx="3859">
                  <c:v>105</c:v>
                </c:pt>
                <c:pt idx="3860">
                  <c:v>105</c:v>
                </c:pt>
                <c:pt idx="3861">
                  <c:v>105</c:v>
                </c:pt>
                <c:pt idx="3862">
                  <c:v>105</c:v>
                </c:pt>
                <c:pt idx="3863">
                  <c:v>105</c:v>
                </c:pt>
                <c:pt idx="3864">
                  <c:v>105</c:v>
                </c:pt>
                <c:pt idx="3865">
                  <c:v>105</c:v>
                </c:pt>
                <c:pt idx="3866">
                  <c:v>105</c:v>
                </c:pt>
                <c:pt idx="3867">
                  <c:v>105</c:v>
                </c:pt>
                <c:pt idx="3868">
                  <c:v>106</c:v>
                </c:pt>
                <c:pt idx="3869">
                  <c:v>106</c:v>
                </c:pt>
                <c:pt idx="3870">
                  <c:v>106</c:v>
                </c:pt>
                <c:pt idx="3871">
                  <c:v>106</c:v>
                </c:pt>
                <c:pt idx="3872">
                  <c:v>106</c:v>
                </c:pt>
                <c:pt idx="3873">
                  <c:v>106</c:v>
                </c:pt>
                <c:pt idx="3874">
                  <c:v>106</c:v>
                </c:pt>
                <c:pt idx="3875">
                  <c:v>107</c:v>
                </c:pt>
                <c:pt idx="3876">
                  <c:v>107</c:v>
                </c:pt>
                <c:pt idx="3877">
                  <c:v>107</c:v>
                </c:pt>
                <c:pt idx="3878">
                  <c:v>107</c:v>
                </c:pt>
                <c:pt idx="3879">
                  <c:v>107</c:v>
                </c:pt>
                <c:pt idx="3880">
                  <c:v>107</c:v>
                </c:pt>
                <c:pt idx="3881">
                  <c:v>107</c:v>
                </c:pt>
                <c:pt idx="3882">
                  <c:v>108</c:v>
                </c:pt>
                <c:pt idx="3883">
                  <c:v>108</c:v>
                </c:pt>
                <c:pt idx="3884">
                  <c:v>108</c:v>
                </c:pt>
                <c:pt idx="3885">
                  <c:v>108</c:v>
                </c:pt>
                <c:pt idx="3886">
                  <c:v>108</c:v>
                </c:pt>
                <c:pt idx="3887">
                  <c:v>108</c:v>
                </c:pt>
                <c:pt idx="3888">
                  <c:v>109</c:v>
                </c:pt>
                <c:pt idx="3889">
                  <c:v>109</c:v>
                </c:pt>
                <c:pt idx="3890">
                  <c:v>109</c:v>
                </c:pt>
                <c:pt idx="3891">
                  <c:v>109</c:v>
                </c:pt>
                <c:pt idx="3892">
                  <c:v>110</c:v>
                </c:pt>
                <c:pt idx="3893">
                  <c:v>110</c:v>
                </c:pt>
                <c:pt idx="3894">
                  <c:v>110</c:v>
                </c:pt>
                <c:pt idx="3895">
                  <c:v>110</c:v>
                </c:pt>
                <c:pt idx="3896">
                  <c:v>111</c:v>
                </c:pt>
                <c:pt idx="3897">
                  <c:v>111</c:v>
                </c:pt>
                <c:pt idx="3898">
                  <c:v>111</c:v>
                </c:pt>
                <c:pt idx="3899">
                  <c:v>111</c:v>
                </c:pt>
                <c:pt idx="3900">
                  <c:v>111</c:v>
                </c:pt>
                <c:pt idx="3901">
                  <c:v>112</c:v>
                </c:pt>
                <c:pt idx="3902">
                  <c:v>112</c:v>
                </c:pt>
                <c:pt idx="3903">
                  <c:v>112</c:v>
                </c:pt>
                <c:pt idx="3904">
                  <c:v>112</c:v>
                </c:pt>
                <c:pt idx="3905">
                  <c:v>112</c:v>
                </c:pt>
                <c:pt idx="3906">
                  <c:v>112</c:v>
                </c:pt>
                <c:pt idx="3907">
                  <c:v>113</c:v>
                </c:pt>
                <c:pt idx="3908">
                  <c:v>113</c:v>
                </c:pt>
                <c:pt idx="3909">
                  <c:v>113</c:v>
                </c:pt>
                <c:pt idx="3910">
                  <c:v>113</c:v>
                </c:pt>
                <c:pt idx="3911">
                  <c:v>113</c:v>
                </c:pt>
                <c:pt idx="3912">
                  <c:v>114</c:v>
                </c:pt>
                <c:pt idx="3913">
                  <c:v>114</c:v>
                </c:pt>
                <c:pt idx="3914">
                  <c:v>114</c:v>
                </c:pt>
                <c:pt idx="3915">
                  <c:v>114</c:v>
                </c:pt>
                <c:pt idx="3916">
                  <c:v>114</c:v>
                </c:pt>
                <c:pt idx="3917">
                  <c:v>114</c:v>
                </c:pt>
                <c:pt idx="3918">
                  <c:v>114</c:v>
                </c:pt>
                <c:pt idx="3919">
                  <c:v>114</c:v>
                </c:pt>
                <c:pt idx="3920">
                  <c:v>114</c:v>
                </c:pt>
                <c:pt idx="3921">
                  <c:v>114</c:v>
                </c:pt>
                <c:pt idx="3922">
                  <c:v>114</c:v>
                </c:pt>
                <c:pt idx="3923">
                  <c:v>114</c:v>
                </c:pt>
                <c:pt idx="3924">
                  <c:v>114</c:v>
                </c:pt>
                <c:pt idx="3925">
                  <c:v>114</c:v>
                </c:pt>
                <c:pt idx="3926">
                  <c:v>115</c:v>
                </c:pt>
                <c:pt idx="3927">
                  <c:v>115</c:v>
                </c:pt>
                <c:pt idx="3928">
                  <c:v>115</c:v>
                </c:pt>
                <c:pt idx="3929">
                  <c:v>115</c:v>
                </c:pt>
                <c:pt idx="3930">
                  <c:v>115</c:v>
                </c:pt>
                <c:pt idx="3931">
                  <c:v>115</c:v>
                </c:pt>
                <c:pt idx="3932">
                  <c:v>116</c:v>
                </c:pt>
                <c:pt idx="3933">
                  <c:v>116</c:v>
                </c:pt>
                <c:pt idx="3934">
                  <c:v>116</c:v>
                </c:pt>
                <c:pt idx="3935">
                  <c:v>116</c:v>
                </c:pt>
                <c:pt idx="3936">
                  <c:v>116</c:v>
                </c:pt>
                <c:pt idx="3937">
                  <c:v>116</c:v>
                </c:pt>
                <c:pt idx="3938">
                  <c:v>117</c:v>
                </c:pt>
                <c:pt idx="3939">
                  <c:v>117</c:v>
                </c:pt>
                <c:pt idx="3940">
                  <c:v>117</c:v>
                </c:pt>
                <c:pt idx="3941">
                  <c:v>117</c:v>
                </c:pt>
                <c:pt idx="3942">
                  <c:v>118</c:v>
                </c:pt>
                <c:pt idx="3943">
                  <c:v>118</c:v>
                </c:pt>
                <c:pt idx="3944">
                  <c:v>118</c:v>
                </c:pt>
                <c:pt idx="3945">
                  <c:v>118</c:v>
                </c:pt>
                <c:pt idx="3946">
                  <c:v>118</c:v>
                </c:pt>
                <c:pt idx="3947">
                  <c:v>119</c:v>
                </c:pt>
                <c:pt idx="3948">
                  <c:v>119</c:v>
                </c:pt>
                <c:pt idx="3949">
                  <c:v>119</c:v>
                </c:pt>
                <c:pt idx="3950">
                  <c:v>119</c:v>
                </c:pt>
                <c:pt idx="3951">
                  <c:v>119</c:v>
                </c:pt>
                <c:pt idx="3952">
                  <c:v>120</c:v>
                </c:pt>
                <c:pt idx="3953">
                  <c:v>120</c:v>
                </c:pt>
                <c:pt idx="3954">
                  <c:v>120</c:v>
                </c:pt>
                <c:pt idx="3955">
                  <c:v>120</c:v>
                </c:pt>
                <c:pt idx="3956">
                  <c:v>120</c:v>
                </c:pt>
                <c:pt idx="3957">
                  <c:v>121</c:v>
                </c:pt>
                <c:pt idx="3958">
                  <c:v>121</c:v>
                </c:pt>
                <c:pt idx="3959">
                  <c:v>121</c:v>
                </c:pt>
                <c:pt idx="3960">
                  <c:v>122</c:v>
                </c:pt>
                <c:pt idx="3961">
                  <c:v>122</c:v>
                </c:pt>
                <c:pt idx="3962">
                  <c:v>122</c:v>
                </c:pt>
                <c:pt idx="3963">
                  <c:v>122</c:v>
                </c:pt>
                <c:pt idx="3964">
                  <c:v>123</c:v>
                </c:pt>
                <c:pt idx="3965">
                  <c:v>123</c:v>
                </c:pt>
                <c:pt idx="3966">
                  <c:v>123</c:v>
                </c:pt>
                <c:pt idx="3967">
                  <c:v>123</c:v>
                </c:pt>
                <c:pt idx="3968">
                  <c:v>123</c:v>
                </c:pt>
                <c:pt idx="3969">
                  <c:v>123</c:v>
                </c:pt>
                <c:pt idx="3970">
                  <c:v>124</c:v>
                </c:pt>
                <c:pt idx="3971">
                  <c:v>124</c:v>
                </c:pt>
                <c:pt idx="3972">
                  <c:v>124</c:v>
                </c:pt>
                <c:pt idx="3973">
                  <c:v>125</c:v>
                </c:pt>
                <c:pt idx="3974">
                  <c:v>125</c:v>
                </c:pt>
                <c:pt idx="3975">
                  <c:v>126</c:v>
                </c:pt>
                <c:pt idx="3976">
                  <c:v>126</c:v>
                </c:pt>
                <c:pt idx="3977">
                  <c:v>126</c:v>
                </c:pt>
                <c:pt idx="3978">
                  <c:v>126</c:v>
                </c:pt>
                <c:pt idx="3979">
                  <c:v>126</c:v>
                </c:pt>
                <c:pt idx="3980">
                  <c:v>127</c:v>
                </c:pt>
                <c:pt idx="3981">
                  <c:v>127</c:v>
                </c:pt>
                <c:pt idx="3982">
                  <c:v>127</c:v>
                </c:pt>
                <c:pt idx="3983">
                  <c:v>127</c:v>
                </c:pt>
                <c:pt idx="3984">
                  <c:v>127</c:v>
                </c:pt>
                <c:pt idx="3985">
                  <c:v>127</c:v>
                </c:pt>
                <c:pt idx="3986">
                  <c:v>127</c:v>
                </c:pt>
                <c:pt idx="3987">
                  <c:v>128</c:v>
                </c:pt>
                <c:pt idx="3988">
                  <c:v>128</c:v>
                </c:pt>
                <c:pt idx="3989">
                  <c:v>128</c:v>
                </c:pt>
                <c:pt idx="3990">
                  <c:v>128</c:v>
                </c:pt>
                <c:pt idx="3991">
                  <c:v>129</c:v>
                </c:pt>
                <c:pt idx="3992">
                  <c:v>129</c:v>
                </c:pt>
                <c:pt idx="3993">
                  <c:v>129</c:v>
                </c:pt>
                <c:pt idx="3994">
                  <c:v>130</c:v>
                </c:pt>
                <c:pt idx="3995">
                  <c:v>130</c:v>
                </c:pt>
                <c:pt idx="3996">
                  <c:v>130</c:v>
                </c:pt>
                <c:pt idx="3997">
                  <c:v>130</c:v>
                </c:pt>
                <c:pt idx="3998">
                  <c:v>131</c:v>
                </c:pt>
                <c:pt idx="3999">
                  <c:v>131</c:v>
                </c:pt>
                <c:pt idx="4000">
                  <c:v>132</c:v>
                </c:pt>
                <c:pt idx="4001">
                  <c:v>132</c:v>
                </c:pt>
                <c:pt idx="4002">
                  <c:v>132</c:v>
                </c:pt>
                <c:pt idx="4003">
                  <c:v>132</c:v>
                </c:pt>
                <c:pt idx="4004">
                  <c:v>132</c:v>
                </c:pt>
                <c:pt idx="4005">
                  <c:v>133</c:v>
                </c:pt>
                <c:pt idx="4006">
                  <c:v>133</c:v>
                </c:pt>
                <c:pt idx="4007">
                  <c:v>133</c:v>
                </c:pt>
                <c:pt idx="4008">
                  <c:v>133</c:v>
                </c:pt>
                <c:pt idx="4009">
                  <c:v>133</c:v>
                </c:pt>
                <c:pt idx="4010">
                  <c:v>133</c:v>
                </c:pt>
                <c:pt idx="4011">
                  <c:v>134</c:v>
                </c:pt>
                <c:pt idx="4012">
                  <c:v>134</c:v>
                </c:pt>
                <c:pt idx="4013">
                  <c:v>135</c:v>
                </c:pt>
                <c:pt idx="4014">
                  <c:v>135</c:v>
                </c:pt>
                <c:pt idx="4015">
                  <c:v>136</c:v>
                </c:pt>
                <c:pt idx="4016">
                  <c:v>136</c:v>
                </c:pt>
                <c:pt idx="4017">
                  <c:v>136</c:v>
                </c:pt>
                <c:pt idx="4018">
                  <c:v>136</c:v>
                </c:pt>
                <c:pt idx="4019">
                  <c:v>137</c:v>
                </c:pt>
                <c:pt idx="4020">
                  <c:v>137</c:v>
                </c:pt>
                <c:pt idx="4021">
                  <c:v>137</c:v>
                </c:pt>
                <c:pt idx="4022">
                  <c:v>137</c:v>
                </c:pt>
                <c:pt idx="4023">
                  <c:v>137</c:v>
                </c:pt>
                <c:pt idx="4024">
                  <c:v>138</c:v>
                </c:pt>
                <c:pt idx="4025">
                  <c:v>139</c:v>
                </c:pt>
                <c:pt idx="4026">
                  <c:v>139</c:v>
                </c:pt>
                <c:pt idx="4027">
                  <c:v>139</c:v>
                </c:pt>
                <c:pt idx="4028">
                  <c:v>139</c:v>
                </c:pt>
                <c:pt idx="4029">
                  <c:v>139</c:v>
                </c:pt>
                <c:pt idx="4030">
                  <c:v>139</c:v>
                </c:pt>
                <c:pt idx="4031">
                  <c:v>140</c:v>
                </c:pt>
                <c:pt idx="4032">
                  <c:v>140</c:v>
                </c:pt>
                <c:pt idx="4033">
                  <c:v>140</c:v>
                </c:pt>
                <c:pt idx="4034">
                  <c:v>141</c:v>
                </c:pt>
                <c:pt idx="4035">
                  <c:v>141</c:v>
                </c:pt>
                <c:pt idx="4036">
                  <c:v>142</c:v>
                </c:pt>
                <c:pt idx="4037">
                  <c:v>142</c:v>
                </c:pt>
                <c:pt idx="4038">
                  <c:v>142</c:v>
                </c:pt>
                <c:pt idx="4039">
                  <c:v>142</c:v>
                </c:pt>
                <c:pt idx="4040">
                  <c:v>142</c:v>
                </c:pt>
                <c:pt idx="4041">
                  <c:v>142</c:v>
                </c:pt>
                <c:pt idx="4042">
                  <c:v>143</c:v>
                </c:pt>
                <c:pt idx="4043">
                  <c:v>143</c:v>
                </c:pt>
                <c:pt idx="4044">
                  <c:v>143</c:v>
                </c:pt>
                <c:pt idx="4045">
                  <c:v>144</c:v>
                </c:pt>
                <c:pt idx="4046">
                  <c:v>144</c:v>
                </c:pt>
                <c:pt idx="4047">
                  <c:v>144</c:v>
                </c:pt>
                <c:pt idx="4048">
                  <c:v>145</c:v>
                </c:pt>
                <c:pt idx="4049">
                  <c:v>145</c:v>
                </c:pt>
                <c:pt idx="4050">
                  <c:v>145</c:v>
                </c:pt>
                <c:pt idx="4051">
                  <c:v>145</c:v>
                </c:pt>
                <c:pt idx="4052">
                  <c:v>145</c:v>
                </c:pt>
                <c:pt idx="4053">
                  <c:v>145</c:v>
                </c:pt>
                <c:pt idx="4054">
                  <c:v>145</c:v>
                </c:pt>
                <c:pt idx="4055">
                  <c:v>146</c:v>
                </c:pt>
                <c:pt idx="4056">
                  <c:v>146</c:v>
                </c:pt>
                <c:pt idx="4057">
                  <c:v>147</c:v>
                </c:pt>
                <c:pt idx="4058">
                  <c:v>147</c:v>
                </c:pt>
                <c:pt idx="4059">
                  <c:v>148</c:v>
                </c:pt>
                <c:pt idx="4060">
                  <c:v>148</c:v>
                </c:pt>
                <c:pt idx="4061">
                  <c:v>148</c:v>
                </c:pt>
                <c:pt idx="4062">
                  <c:v>150</c:v>
                </c:pt>
                <c:pt idx="4063">
                  <c:v>150</c:v>
                </c:pt>
                <c:pt idx="4064">
                  <c:v>150</c:v>
                </c:pt>
                <c:pt idx="4065">
                  <c:v>150</c:v>
                </c:pt>
                <c:pt idx="4066">
                  <c:v>150</c:v>
                </c:pt>
                <c:pt idx="4067">
                  <c:v>150</c:v>
                </c:pt>
                <c:pt idx="4068">
                  <c:v>151</c:v>
                </c:pt>
                <c:pt idx="4069">
                  <c:v>151</c:v>
                </c:pt>
                <c:pt idx="4070">
                  <c:v>152</c:v>
                </c:pt>
                <c:pt idx="4071">
                  <c:v>152</c:v>
                </c:pt>
                <c:pt idx="4072">
                  <c:v>153</c:v>
                </c:pt>
                <c:pt idx="4073">
                  <c:v>153</c:v>
                </c:pt>
                <c:pt idx="4074">
                  <c:v>153</c:v>
                </c:pt>
                <c:pt idx="4075">
                  <c:v>153</c:v>
                </c:pt>
                <c:pt idx="4076">
                  <c:v>154</c:v>
                </c:pt>
                <c:pt idx="4077">
                  <c:v>154</c:v>
                </c:pt>
                <c:pt idx="4078">
                  <c:v>156</c:v>
                </c:pt>
                <c:pt idx="4079">
                  <c:v>157</c:v>
                </c:pt>
                <c:pt idx="4080">
                  <c:v>157</c:v>
                </c:pt>
                <c:pt idx="4081">
                  <c:v>157</c:v>
                </c:pt>
                <c:pt idx="4082">
                  <c:v>157</c:v>
                </c:pt>
                <c:pt idx="4083">
                  <c:v>158</c:v>
                </c:pt>
                <c:pt idx="4084">
                  <c:v>158</c:v>
                </c:pt>
                <c:pt idx="4085">
                  <c:v>158</c:v>
                </c:pt>
                <c:pt idx="4086">
                  <c:v>158</c:v>
                </c:pt>
                <c:pt idx="4087">
                  <c:v>159</c:v>
                </c:pt>
                <c:pt idx="4088">
                  <c:v>159</c:v>
                </c:pt>
                <c:pt idx="4089">
                  <c:v>161</c:v>
                </c:pt>
                <c:pt idx="4090">
                  <c:v>161</c:v>
                </c:pt>
                <c:pt idx="4091">
                  <c:v>161</c:v>
                </c:pt>
                <c:pt idx="4092">
                  <c:v>161</c:v>
                </c:pt>
                <c:pt idx="4093">
                  <c:v>162</c:v>
                </c:pt>
                <c:pt idx="4094">
                  <c:v>162</c:v>
                </c:pt>
                <c:pt idx="4095">
                  <c:v>162</c:v>
                </c:pt>
                <c:pt idx="4096">
                  <c:v>162</c:v>
                </c:pt>
                <c:pt idx="4097">
                  <c:v>162</c:v>
                </c:pt>
                <c:pt idx="4098">
                  <c:v>163</c:v>
                </c:pt>
                <c:pt idx="4099">
                  <c:v>164</c:v>
                </c:pt>
                <c:pt idx="4100">
                  <c:v>164</c:v>
                </c:pt>
                <c:pt idx="4101">
                  <c:v>164</c:v>
                </c:pt>
                <c:pt idx="4102">
                  <c:v>164</c:v>
                </c:pt>
                <c:pt idx="4103">
                  <c:v>165</c:v>
                </c:pt>
                <c:pt idx="4104">
                  <c:v>165</c:v>
                </c:pt>
                <c:pt idx="4105">
                  <c:v>166</c:v>
                </c:pt>
                <c:pt idx="4106">
                  <c:v>166</c:v>
                </c:pt>
                <c:pt idx="4107">
                  <c:v>167</c:v>
                </c:pt>
                <c:pt idx="4108">
                  <c:v>167</c:v>
                </c:pt>
                <c:pt idx="4109">
                  <c:v>168</c:v>
                </c:pt>
                <c:pt idx="4110">
                  <c:v>168</c:v>
                </c:pt>
                <c:pt idx="4111">
                  <c:v>168</c:v>
                </c:pt>
                <c:pt idx="4112">
                  <c:v>168</c:v>
                </c:pt>
                <c:pt idx="4113">
                  <c:v>168</c:v>
                </c:pt>
                <c:pt idx="4114">
                  <c:v>168</c:v>
                </c:pt>
                <c:pt idx="4115">
                  <c:v>169</c:v>
                </c:pt>
                <c:pt idx="4116">
                  <c:v>169</c:v>
                </c:pt>
                <c:pt idx="4117">
                  <c:v>170</c:v>
                </c:pt>
                <c:pt idx="4118">
                  <c:v>170</c:v>
                </c:pt>
                <c:pt idx="4119">
                  <c:v>170</c:v>
                </c:pt>
                <c:pt idx="4120">
                  <c:v>172</c:v>
                </c:pt>
                <c:pt idx="4121">
                  <c:v>172</c:v>
                </c:pt>
                <c:pt idx="4122">
                  <c:v>173</c:v>
                </c:pt>
                <c:pt idx="4123">
                  <c:v>173</c:v>
                </c:pt>
                <c:pt idx="4124">
                  <c:v>173</c:v>
                </c:pt>
                <c:pt idx="4125">
                  <c:v>174</c:v>
                </c:pt>
                <c:pt idx="4126">
                  <c:v>174</c:v>
                </c:pt>
                <c:pt idx="4127">
                  <c:v>174</c:v>
                </c:pt>
                <c:pt idx="4128">
                  <c:v>174</c:v>
                </c:pt>
                <c:pt idx="4129">
                  <c:v>175</c:v>
                </c:pt>
                <c:pt idx="4130">
                  <c:v>176</c:v>
                </c:pt>
                <c:pt idx="4131">
                  <c:v>177</c:v>
                </c:pt>
                <c:pt idx="4132">
                  <c:v>178</c:v>
                </c:pt>
                <c:pt idx="4133">
                  <c:v>178</c:v>
                </c:pt>
                <c:pt idx="4134">
                  <c:v>178</c:v>
                </c:pt>
                <c:pt idx="4135">
                  <c:v>178</c:v>
                </c:pt>
                <c:pt idx="4136">
                  <c:v>178</c:v>
                </c:pt>
                <c:pt idx="4137">
                  <c:v>178</c:v>
                </c:pt>
                <c:pt idx="4138">
                  <c:v>178</c:v>
                </c:pt>
                <c:pt idx="4139">
                  <c:v>178</c:v>
                </c:pt>
                <c:pt idx="4140">
                  <c:v>179</c:v>
                </c:pt>
                <c:pt idx="4141">
                  <c:v>179</c:v>
                </c:pt>
                <c:pt idx="4142">
                  <c:v>181</c:v>
                </c:pt>
                <c:pt idx="4143">
                  <c:v>181</c:v>
                </c:pt>
                <c:pt idx="4144">
                  <c:v>181</c:v>
                </c:pt>
                <c:pt idx="4145">
                  <c:v>181</c:v>
                </c:pt>
                <c:pt idx="4146">
                  <c:v>182</c:v>
                </c:pt>
                <c:pt idx="4147">
                  <c:v>183</c:v>
                </c:pt>
                <c:pt idx="4148">
                  <c:v>183</c:v>
                </c:pt>
                <c:pt idx="4149">
                  <c:v>184</c:v>
                </c:pt>
                <c:pt idx="4150">
                  <c:v>185</c:v>
                </c:pt>
                <c:pt idx="4151">
                  <c:v>185</c:v>
                </c:pt>
                <c:pt idx="4152">
                  <c:v>185</c:v>
                </c:pt>
                <c:pt idx="4153">
                  <c:v>186</c:v>
                </c:pt>
                <c:pt idx="4154">
                  <c:v>186</c:v>
                </c:pt>
                <c:pt idx="4155">
                  <c:v>187</c:v>
                </c:pt>
                <c:pt idx="4156">
                  <c:v>188</c:v>
                </c:pt>
                <c:pt idx="4157">
                  <c:v>188</c:v>
                </c:pt>
                <c:pt idx="4158">
                  <c:v>188</c:v>
                </c:pt>
                <c:pt idx="4159">
                  <c:v>189</c:v>
                </c:pt>
                <c:pt idx="4160">
                  <c:v>189</c:v>
                </c:pt>
                <c:pt idx="4161">
                  <c:v>190</c:v>
                </c:pt>
                <c:pt idx="4162">
                  <c:v>191</c:v>
                </c:pt>
                <c:pt idx="4163">
                  <c:v>191</c:v>
                </c:pt>
                <c:pt idx="4164">
                  <c:v>191</c:v>
                </c:pt>
                <c:pt idx="4165">
                  <c:v>192</c:v>
                </c:pt>
                <c:pt idx="4166">
                  <c:v>192</c:v>
                </c:pt>
                <c:pt idx="4167">
                  <c:v>193</c:v>
                </c:pt>
                <c:pt idx="4168">
                  <c:v>193</c:v>
                </c:pt>
                <c:pt idx="4169">
                  <c:v>193</c:v>
                </c:pt>
                <c:pt idx="4170">
                  <c:v>197</c:v>
                </c:pt>
                <c:pt idx="4171">
                  <c:v>197</c:v>
                </c:pt>
                <c:pt idx="4172">
                  <c:v>198</c:v>
                </c:pt>
                <c:pt idx="4173">
                  <c:v>198</c:v>
                </c:pt>
                <c:pt idx="4174">
                  <c:v>199</c:v>
                </c:pt>
                <c:pt idx="4175">
                  <c:v>201</c:v>
                </c:pt>
                <c:pt idx="4176">
                  <c:v>201</c:v>
                </c:pt>
                <c:pt idx="4177">
                  <c:v>201</c:v>
                </c:pt>
                <c:pt idx="4178">
                  <c:v>202</c:v>
                </c:pt>
                <c:pt idx="4179">
                  <c:v>202</c:v>
                </c:pt>
                <c:pt idx="4180">
                  <c:v>204</c:v>
                </c:pt>
                <c:pt idx="4181">
                  <c:v>205</c:v>
                </c:pt>
                <c:pt idx="4182">
                  <c:v>205</c:v>
                </c:pt>
                <c:pt idx="4183">
                  <c:v>207</c:v>
                </c:pt>
                <c:pt idx="4184">
                  <c:v>207</c:v>
                </c:pt>
                <c:pt idx="4185">
                  <c:v>207</c:v>
                </c:pt>
                <c:pt idx="4186">
                  <c:v>209</c:v>
                </c:pt>
                <c:pt idx="4187">
                  <c:v>209</c:v>
                </c:pt>
                <c:pt idx="4188">
                  <c:v>209</c:v>
                </c:pt>
                <c:pt idx="4189">
                  <c:v>209</c:v>
                </c:pt>
                <c:pt idx="4190">
                  <c:v>211</c:v>
                </c:pt>
                <c:pt idx="4191">
                  <c:v>212</c:v>
                </c:pt>
                <c:pt idx="4192">
                  <c:v>213</c:v>
                </c:pt>
                <c:pt idx="4193">
                  <c:v>215</c:v>
                </c:pt>
                <c:pt idx="4194">
                  <c:v>215</c:v>
                </c:pt>
                <c:pt idx="4195">
                  <c:v>216</c:v>
                </c:pt>
                <c:pt idx="4196">
                  <c:v>218</c:v>
                </c:pt>
                <c:pt idx="4197">
                  <c:v>218</c:v>
                </c:pt>
                <c:pt idx="4198">
                  <c:v>221</c:v>
                </c:pt>
                <c:pt idx="4199">
                  <c:v>223</c:v>
                </c:pt>
                <c:pt idx="4200">
                  <c:v>223</c:v>
                </c:pt>
                <c:pt idx="4201">
                  <c:v>223</c:v>
                </c:pt>
                <c:pt idx="4202">
                  <c:v>223</c:v>
                </c:pt>
                <c:pt idx="4203">
                  <c:v>223</c:v>
                </c:pt>
                <c:pt idx="4204">
                  <c:v>224</c:v>
                </c:pt>
                <c:pt idx="4205">
                  <c:v>224</c:v>
                </c:pt>
                <c:pt idx="4206">
                  <c:v>224</c:v>
                </c:pt>
                <c:pt idx="4207">
                  <c:v>224</c:v>
                </c:pt>
                <c:pt idx="4208">
                  <c:v>224</c:v>
                </c:pt>
                <c:pt idx="4209">
                  <c:v>225</c:v>
                </c:pt>
                <c:pt idx="4210">
                  <c:v>225</c:v>
                </c:pt>
                <c:pt idx="4211">
                  <c:v>225</c:v>
                </c:pt>
                <c:pt idx="4212">
                  <c:v>227</c:v>
                </c:pt>
                <c:pt idx="4213">
                  <c:v>227</c:v>
                </c:pt>
                <c:pt idx="4214">
                  <c:v>229</c:v>
                </c:pt>
                <c:pt idx="4215">
                  <c:v>229</c:v>
                </c:pt>
                <c:pt idx="4216">
                  <c:v>229</c:v>
                </c:pt>
                <c:pt idx="4217">
                  <c:v>230</c:v>
                </c:pt>
                <c:pt idx="4218">
                  <c:v>230</c:v>
                </c:pt>
                <c:pt idx="4219">
                  <c:v>230</c:v>
                </c:pt>
                <c:pt idx="4220">
                  <c:v>231</c:v>
                </c:pt>
                <c:pt idx="4221">
                  <c:v>231</c:v>
                </c:pt>
                <c:pt idx="4222">
                  <c:v>232</c:v>
                </c:pt>
                <c:pt idx="4223">
                  <c:v>232</c:v>
                </c:pt>
                <c:pt idx="4224">
                  <c:v>234</c:v>
                </c:pt>
                <c:pt idx="4225">
                  <c:v>234</c:v>
                </c:pt>
                <c:pt idx="4226">
                  <c:v>235</c:v>
                </c:pt>
                <c:pt idx="4227">
                  <c:v>235</c:v>
                </c:pt>
                <c:pt idx="4228">
                  <c:v>236</c:v>
                </c:pt>
                <c:pt idx="4229">
                  <c:v>238</c:v>
                </c:pt>
                <c:pt idx="4230">
                  <c:v>239</c:v>
                </c:pt>
                <c:pt idx="4231">
                  <c:v>239</c:v>
                </c:pt>
                <c:pt idx="4232">
                  <c:v>239</c:v>
                </c:pt>
                <c:pt idx="4233">
                  <c:v>240</c:v>
                </c:pt>
                <c:pt idx="4234">
                  <c:v>240</c:v>
                </c:pt>
                <c:pt idx="4235">
                  <c:v>241</c:v>
                </c:pt>
                <c:pt idx="4236">
                  <c:v>241</c:v>
                </c:pt>
                <c:pt idx="4237">
                  <c:v>242</c:v>
                </c:pt>
                <c:pt idx="4238">
                  <c:v>246</c:v>
                </c:pt>
                <c:pt idx="4239">
                  <c:v>246</c:v>
                </c:pt>
                <c:pt idx="4240">
                  <c:v>249</c:v>
                </c:pt>
                <c:pt idx="4241">
                  <c:v>250</c:v>
                </c:pt>
                <c:pt idx="4242">
                  <c:v>251</c:v>
                </c:pt>
                <c:pt idx="4243">
                  <c:v>251</c:v>
                </c:pt>
                <c:pt idx="4244">
                  <c:v>251</c:v>
                </c:pt>
                <c:pt idx="4245">
                  <c:v>253</c:v>
                </c:pt>
                <c:pt idx="4246">
                  <c:v>253</c:v>
                </c:pt>
                <c:pt idx="4247">
                  <c:v>254</c:v>
                </c:pt>
                <c:pt idx="4248">
                  <c:v>254</c:v>
                </c:pt>
                <c:pt idx="4249">
                  <c:v>254</c:v>
                </c:pt>
                <c:pt idx="4250">
                  <c:v>257</c:v>
                </c:pt>
                <c:pt idx="4251">
                  <c:v>259</c:v>
                </c:pt>
                <c:pt idx="4252">
                  <c:v>260</c:v>
                </c:pt>
                <c:pt idx="4253">
                  <c:v>260</c:v>
                </c:pt>
                <c:pt idx="4254">
                  <c:v>261</c:v>
                </c:pt>
                <c:pt idx="4255">
                  <c:v>261</c:v>
                </c:pt>
                <c:pt idx="4256">
                  <c:v>264</c:v>
                </c:pt>
                <c:pt idx="4257">
                  <c:v>264</c:v>
                </c:pt>
                <c:pt idx="4258">
                  <c:v>266</c:v>
                </c:pt>
                <c:pt idx="4259">
                  <c:v>266</c:v>
                </c:pt>
                <c:pt idx="4260">
                  <c:v>266</c:v>
                </c:pt>
                <c:pt idx="4261">
                  <c:v>270</c:v>
                </c:pt>
                <c:pt idx="4262">
                  <c:v>273</c:v>
                </c:pt>
                <c:pt idx="4263">
                  <c:v>273</c:v>
                </c:pt>
                <c:pt idx="4264">
                  <c:v>274</c:v>
                </c:pt>
                <c:pt idx="4265">
                  <c:v>276</c:v>
                </c:pt>
                <c:pt idx="4266">
                  <c:v>277</c:v>
                </c:pt>
                <c:pt idx="4267">
                  <c:v>278</c:v>
                </c:pt>
                <c:pt idx="4268">
                  <c:v>281</c:v>
                </c:pt>
                <c:pt idx="4269">
                  <c:v>282</c:v>
                </c:pt>
                <c:pt idx="4270">
                  <c:v>284</c:v>
                </c:pt>
                <c:pt idx="4271">
                  <c:v>286</c:v>
                </c:pt>
                <c:pt idx="4272">
                  <c:v>287</c:v>
                </c:pt>
                <c:pt idx="4273">
                  <c:v>290</c:v>
                </c:pt>
                <c:pt idx="4274">
                  <c:v>296</c:v>
                </c:pt>
                <c:pt idx="4275">
                  <c:v>297</c:v>
                </c:pt>
                <c:pt idx="4276">
                  <c:v>298</c:v>
                </c:pt>
                <c:pt idx="4277">
                  <c:v>302</c:v>
                </c:pt>
                <c:pt idx="4278">
                  <c:v>302</c:v>
                </c:pt>
                <c:pt idx="4279">
                  <c:v>302</c:v>
                </c:pt>
                <c:pt idx="4280">
                  <c:v>309</c:v>
                </c:pt>
                <c:pt idx="4281">
                  <c:v>310</c:v>
                </c:pt>
                <c:pt idx="4282">
                  <c:v>310</c:v>
                </c:pt>
                <c:pt idx="4283">
                  <c:v>311</c:v>
                </c:pt>
                <c:pt idx="4284">
                  <c:v>320</c:v>
                </c:pt>
                <c:pt idx="4285">
                  <c:v>320</c:v>
                </c:pt>
                <c:pt idx="4286">
                  <c:v>321</c:v>
                </c:pt>
                <c:pt idx="4287">
                  <c:v>326</c:v>
                </c:pt>
                <c:pt idx="4288">
                  <c:v>327</c:v>
                </c:pt>
                <c:pt idx="4289">
                  <c:v>331</c:v>
                </c:pt>
                <c:pt idx="4290">
                  <c:v>333</c:v>
                </c:pt>
                <c:pt idx="4291">
                  <c:v>336</c:v>
                </c:pt>
                <c:pt idx="4292">
                  <c:v>336</c:v>
                </c:pt>
                <c:pt idx="4293">
                  <c:v>341</c:v>
                </c:pt>
                <c:pt idx="4294">
                  <c:v>343</c:v>
                </c:pt>
                <c:pt idx="4295">
                  <c:v>343</c:v>
                </c:pt>
                <c:pt idx="4296">
                  <c:v>350</c:v>
                </c:pt>
                <c:pt idx="4297">
                  <c:v>355</c:v>
                </c:pt>
                <c:pt idx="4298">
                  <c:v>361</c:v>
                </c:pt>
                <c:pt idx="4299">
                  <c:v>363</c:v>
                </c:pt>
                <c:pt idx="4300">
                  <c:v>366</c:v>
                </c:pt>
                <c:pt idx="4301">
                  <c:v>368</c:v>
                </c:pt>
                <c:pt idx="4302">
                  <c:v>371</c:v>
                </c:pt>
                <c:pt idx="4303">
                  <c:v>385</c:v>
                </c:pt>
                <c:pt idx="4304">
                  <c:v>388</c:v>
                </c:pt>
                <c:pt idx="4305">
                  <c:v>388</c:v>
                </c:pt>
                <c:pt idx="4306">
                  <c:v>391</c:v>
                </c:pt>
                <c:pt idx="4307">
                  <c:v>429</c:v>
                </c:pt>
                <c:pt idx="4308">
                  <c:v>445</c:v>
                </c:pt>
                <c:pt idx="4309">
                  <c:v>454</c:v>
                </c:pt>
                <c:pt idx="4310">
                  <c:v>462</c:v>
                </c:pt>
                <c:pt idx="4311">
                  <c:v>469</c:v>
                </c:pt>
                <c:pt idx="4312">
                  <c:v>469</c:v>
                </c:pt>
                <c:pt idx="4313">
                  <c:v>475</c:v>
                </c:pt>
                <c:pt idx="4314">
                  <c:v>483</c:v>
                </c:pt>
                <c:pt idx="4315">
                  <c:v>503</c:v>
                </c:pt>
                <c:pt idx="4316">
                  <c:v>504</c:v>
                </c:pt>
                <c:pt idx="4317">
                  <c:v>506</c:v>
                </c:pt>
                <c:pt idx="4318">
                  <c:v>508</c:v>
                </c:pt>
                <c:pt idx="4319">
                  <c:v>518</c:v>
                </c:pt>
                <c:pt idx="4320">
                  <c:v>520</c:v>
                </c:pt>
                <c:pt idx="4321">
                  <c:v>527</c:v>
                </c:pt>
                <c:pt idx="4322">
                  <c:v>557</c:v>
                </c:pt>
                <c:pt idx="4323">
                  <c:v>599</c:v>
                </c:pt>
                <c:pt idx="4324">
                  <c:v>607</c:v>
                </c:pt>
                <c:pt idx="4325">
                  <c:v>637</c:v>
                </c:pt>
                <c:pt idx="4326">
                  <c:v>640</c:v>
                </c:pt>
                <c:pt idx="4327">
                  <c:v>844</c:v>
                </c:pt>
                <c:pt idx="4328">
                  <c:v>1001</c:v>
                </c:pt>
                <c:pt idx="4329">
                  <c:v>1203</c:v>
                </c:pt>
              </c:numCache>
            </c:numRef>
          </c:xVal>
          <c:yVal>
            <c:numRef>
              <c:f>Sheet1!$E$2:$E$4331</c:f>
              <c:numCache>
                <c:formatCode>General</c:formatCode>
                <c:ptCount val="4330"/>
                <c:pt idx="0">
                  <c:v>79</c:v>
                </c:pt>
                <c:pt idx="1">
                  <c:v>683</c:v>
                </c:pt>
                <c:pt idx="2">
                  <c:v>211</c:v>
                </c:pt>
                <c:pt idx="3">
                  <c:v>233</c:v>
                </c:pt>
                <c:pt idx="4">
                  <c:v>168</c:v>
                </c:pt>
                <c:pt idx="5">
                  <c:v>94</c:v>
                </c:pt>
                <c:pt idx="6">
                  <c:v>425</c:v>
                </c:pt>
                <c:pt idx="7">
                  <c:v>402</c:v>
                </c:pt>
                <c:pt idx="8">
                  <c:v>109</c:v>
                </c:pt>
                <c:pt idx="9">
                  <c:v>444</c:v>
                </c:pt>
                <c:pt idx="10">
                  <c:v>70</c:v>
                </c:pt>
                <c:pt idx="11">
                  <c:v>441</c:v>
                </c:pt>
                <c:pt idx="12">
                  <c:v>2534</c:v>
                </c:pt>
                <c:pt idx="13">
                  <c:v>401</c:v>
                </c:pt>
                <c:pt idx="14">
                  <c:v>14</c:v>
                </c:pt>
                <c:pt idx="15">
                  <c:v>19</c:v>
                </c:pt>
                <c:pt idx="16">
                  <c:v>1</c:v>
                </c:pt>
                <c:pt idx="17">
                  <c:v>69</c:v>
                </c:pt>
                <c:pt idx="18">
                  <c:v>45</c:v>
                </c:pt>
                <c:pt idx="19">
                  <c:v>181</c:v>
                </c:pt>
                <c:pt idx="20">
                  <c:v>16</c:v>
                </c:pt>
                <c:pt idx="21">
                  <c:v>25</c:v>
                </c:pt>
                <c:pt idx="22">
                  <c:v>65</c:v>
                </c:pt>
                <c:pt idx="23">
                  <c:v>105</c:v>
                </c:pt>
                <c:pt idx="24">
                  <c:v>1</c:v>
                </c:pt>
                <c:pt idx="25">
                  <c:v>331</c:v>
                </c:pt>
                <c:pt idx="26">
                  <c:v>106</c:v>
                </c:pt>
                <c:pt idx="27">
                  <c:v>36</c:v>
                </c:pt>
                <c:pt idx="28">
                  <c:v>226</c:v>
                </c:pt>
                <c:pt idx="29">
                  <c:v>183</c:v>
                </c:pt>
                <c:pt idx="30">
                  <c:v>15</c:v>
                </c:pt>
                <c:pt idx="31">
                  <c:v>18</c:v>
                </c:pt>
                <c:pt idx="32">
                  <c:v>12</c:v>
                </c:pt>
                <c:pt idx="33">
                  <c:v>26</c:v>
                </c:pt>
                <c:pt idx="34">
                  <c:v>242</c:v>
                </c:pt>
                <c:pt idx="35">
                  <c:v>2</c:v>
                </c:pt>
                <c:pt idx="36">
                  <c:v>137</c:v>
                </c:pt>
                <c:pt idx="37">
                  <c:v>1</c:v>
                </c:pt>
                <c:pt idx="38">
                  <c:v>39</c:v>
                </c:pt>
                <c:pt idx="39">
                  <c:v>62</c:v>
                </c:pt>
                <c:pt idx="40">
                  <c:v>8</c:v>
                </c:pt>
                <c:pt idx="41">
                  <c:v>9</c:v>
                </c:pt>
                <c:pt idx="42">
                  <c:v>19</c:v>
                </c:pt>
                <c:pt idx="43">
                  <c:v>232</c:v>
                </c:pt>
                <c:pt idx="44">
                  <c:v>552</c:v>
                </c:pt>
                <c:pt idx="45">
                  <c:v>448</c:v>
                </c:pt>
                <c:pt idx="46">
                  <c:v>406</c:v>
                </c:pt>
                <c:pt idx="47">
                  <c:v>378</c:v>
                </c:pt>
                <c:pt idx="48">
                  <c:v>3487</c:v>
                </c:pt>
                <c:pt idx="49">
                  <c:v>579</c:v>
                </c:pt>
                <c:pt idx="50">
                  <c:v>90</c:v>
                </c:pt>
                <c:pt idx="51">
                  <c:v>252</c:v>
                </c:pt>
                <c:pt idx="52">
                  <c:v>501</c:v>
                </c:pt>
                <c:pt idx="53">
                  <c:v>131</c:v>
                </c:pt>
                <c:pt idx="54">
                  <c:v>88</c:v>
                </c:pt>
                <c:pt idx="55">
                  <c:v>171</c:v>
                </c:pt>
                <c:pt idx="56">
                  <c:v>283</c:v>
                </c:pt>
                <c:pt idx="57">
                  <c:v>320</c:v>
                </c:pt>
                <c:pt idx="58">
                  <c:v>101</c:v>
                </c:pt>
                <c:pt idx="59">
                  <c:v>35</c:v>
                </c:pt>
                <c:pt idx="60">
                  <c:v>111</c:v>
                </c:pt>
                <c:pt idx="61">
                  <c:v>117</c:v>
                </c:pt>
                <c:pt idx="62">
                  <c:v>399</c:v>
                </c:pt>
                <c:pt idx="63">
                  <c:v>174</c:v>
                </c:pt>
                <c:pt idx="64">
                  <c:v>45</c:v>
                </c:pt>
                <c:pt idx="65">
                  <c:v>396</c:v>
                </c:pt>
                <c:pt idx="66">
                  <c:v>112</c:v>
                </c:pt>
                <c:pt idx="67">
                  <c:v>301</c:v>
                </c:pt>
                <c:pt idx="68">
                  <c:v>79</c:v>
                </c:pt>
                <c:pt idx="69">
                  <c:v>63</c:v>
                </c:pt>
                <c:pt idx="70">
                  <c:v>466</c:v>
                </c:pt>
                <c:pt idx="71">
                  <c:v>237</c:v>
                </c:pt>
                <c:pt idx="72">
                  <c:v>530</c:v>
                </c:pt>
                <c:pt idx="73">
                  <c:v>129</c:v>
                </c:pt>
                <c:pt idx="74">
                  <c:v>213</c:v>
                </c:pt>
                <c:pt idx="75">
                  <c:v>122</c:v>
                </c:pt>
                <c:pt idx="76">
                  <c:v>271</c:v>
                </c:pt>
                <c:pt idx="77">
                  <c:v>88</c:v>
                </c:pt>
                <c:pt idx="78">
                  <c:v>413</c:v>
                </c:pt>
                <c:pt idx="79">
                  <c:v>121</c:v>
                </c:pt>
                <c:pt idx="80">
                  <c:v>470</c:v>
                </c:pt>
                <c:pt idx="81">
                  <c:v>77</c:v>
                </c:pt>
                <c:pt idx="82">
                  <c:v>153</c:v>
                </c:pt>
                <c:pt idx="83">
                  <c:v>127</c:v>
                </c:pt>
                <c:pt idx="84">
                  <c:v>239</c:v>
                </c:pt>
                <c:pt idx="85">
                  <c:v>205</c:v>
                </c:pt>
                <c:pt idx="86">
                  <c:v>66</c:v>
                </c:pt>
                <c:pt idx="87">
                  <c:v>841</c:v>
                </c:pt>
                <c:pt idx="88">
                  <c:v>539</c:v>
                </c:pt>
                <c:pt idx="89">
                  <c:v>263</c:v>
                </c:pt>
                <c:pt idx="90">
                  <c:v>286</c:v>
                </c:pt>
                <c:pt idx="91">
                  <c:v>17</c:v>
                </c:pt>
                <c:pt idx="92">
                  <c:v>44</c:v>
                </c:pt>
                <c:pt idx="93">
                  <c:v>5</c:v>
                </c:pt>
                <c:pt idx="94">
                  <c:v>44</c:v>
                </c:pt>
                <c:pt idx="95">
                  <c:v>45</c:v>
                </c:pt>
                <c:pt idx="96">
                  <c:v>1</c:v>
                </c:pt>
                <c:pt idx="97">
                  <c:v>191</c:v>
                </c:pt>
                <c:pt idx="98">
                  <c:v>63</c:v>
                </c:pt>
                <c:pt idx="99">
                  <c:v>17</c:v>
                </c:pt>
                <c:pt idx="100">
                  <c:v>10</c:v>
                </c:pt>
                <c:pt idx="101">
                  <c:v>2</c:v>
                </c:pt>
                <c:pt idx="102">
                  <c:v>81</c:v>
                </c:pt>
                <c:pt idx="103">
                  <c:v>1</c:v>
                </c:pt>
                <c:pt idx="104">
                  <c:v>24</c:v>
                </c:pt>
                <c:pt idx="105">
                  <c:v>1</c:v>
                </c:pt>
                <c:pt idx="106">
                  <c:v>5</c:v>
                </c:pt>
                <c:pt idx="107">
                  <c:v>19</c:v>
                </c:pt>
                <c:pt idx="108">
                  <c:v>44</c:v>
                </c:pt>
                <c:pt idx="109">
                  <c:v>31</c:v>
                </c:pt>
                <c:pt idx="110">
                  <c:v>49</c:v>
                </c:pt>
                <c:pt idx="111">
                  <c:v>16</c:v>
                </c:pt>
                <c:pt idx="112">
                  <c:v>217</c:v>
                </c:pt>
                <c:pt idx="113">
                  <c:v>18</c:v>
                </c:pt>
                <c:pt idx="114">
                  <c:v>4</c:v>
                </c:pt>
                <c:pt idx="115">
                  <c:v>1</c:v>
                </c:pt>
                <c:pt idx="116">
                  <c:v>31</c:v>
                </c:pt>
                <c:pt idx="117">
                  <c:v>16</c:v>
                </c:pt>
                <c:pt idx="118">
                  <c:v>24</c:v>
                </c:pt>
                <c:pt idx="119">
                  <c:v>138</c:v>
                </c:pt>
                <c:pt idx="120">
                  <c:v>1</c:v>
                </c:pt>
                <c:pt idx="121">
                  <c:v>14</c:v>
                </c:pt>
                <c:pt idx="122">
                  <c:v>243</c:v>
                </c:pt>
                <c:pt idx="123">
                  <c:v>5</c:v>
                </c:pt>
                <c:pt idx="124">
                  <c:v>157</c:v>
                </c:pt>
                <c:pt idx="125">
                  <c:v>62</c:v>
                </c:pt>
                <c:pt idx="126">
                  <c:v>9</c:v>
                </c:pt>
                <c:pt idx="127">
                  <c:v>11</c:v>
                </c:pt>
                <c:pt idx="128">
                  <c:v>38</c:v>
                </c:pt>
                <c:pt idx="129">
                  <c:v>21</c:v>
                </c:pt>
                <c:pt idx="130">
                  <c:v>9</c:v>
                </c:pt>
                <c:pt idx="131">
                  <c:v>4</c:v>
                </c:pt>
                <c:pt idx="132">
                  <c:v>3</c:v>
                </c:pt>
                <c:pt idx="133">
                  <c:v>0</c:v>
                </c:pt>
                <c:pt idx="134">
                  <c:v>24</c:v>
                </c:pt>
                <c:pt idx="135">
                  <c:v>15</c:v>
                </c:pt>
                <c:pt idx="136">
                  <c:v>5</c:v>
                </c:pt>
                <c:pt idx="137">
                  <c:v>41</c:v>
                </c:pt>
                <c:pt idx="138">
                  <c:v>5</c:v>
                </c:pt>
                <c:pt idx="139">
                  <c:v>39</c:v>
                </c:pt>
                <c:pt idx="140">
                  <c:v>8</c:v>
                </c:pt>
                <c:pt idx="141">
                  <c:v>8</c:v>
                </c:pt>
                <c:pt idx="142">
                  <c:v>5</c:v>
                </c:pt>
                <c:pt idx="143">
                  <c:v>56</c:v>
                </c:pt>
                <c:pt idx="144">
                  <c:v>4</c:v>
                </c:pt>
                <c:pt idx="145">
                  <c:v>6</c:v>
                </c:pt>
                <c:pt idx="146">
                  <c:v>124</c:v>
                </c:pt>
                <c:pt idx="147">
                  <c:v>11</c:v>
                </c:pt>
                <c:pt idx="148">
                  <c:v>100</c:v>
                </c:pt>
                <c:pt idx="149">
                  <c:v>6</c:v>
                </c:pt>
                <c:pt idx="150">
                  <c:v>6</c:v>
                </c:pt>
                <c:pt idx="151">
                  <c:v>9</c:v>
                </c:pt>
                <c:pt idx="152">
                  <c:v>19</c:v>
                </c:pt>
                <c:pt idx="153">
                  <c:v>14</c:v>
                </c:pt>
                <c:pt idx="154">
                  <c:v>9</c:v>
                </c:pt>
                <c:pt idx="155">
                  <c:v>66</c:v>
                </c:pt>
                <c:pt idx="156">
                  <c:v>8</c:v>
                </c:pt>
                <c:pt idx="157">
                  <c:v>15</c:v>
                </c:pt>
                <c:pt idx="158">
                  <c:v>144</c:v>
                </c:pt>
                <c:pt idx="159">
                  <c:v>133</c:v>
                </c:pt>
                <c:pt idx="160">
                  <c:v>155</c:v>
                </c:pt>
                <c:pt idx="161">
                  <c:v>277</c:v>
                </c:pt>
                <c:pt idx="162">
                  <c:v>3</c:v>
                </c:pt>
                <c:pt idx="163">
                  <c:v>107</c:v>
                </c:pt>
                <c:pt idx="164">
                  <c:v>125</c:v>
                </c:pt>
                <c:pt idx="165">
                  <c:v>447</c:v>
                </c:pt>
                <c:pt idx="166">
                  <c:v>273</c:v>
                </c:pt>
                <c:pt idx="167">
                  <c:v>172</c:v>
                </c:pt>
                <c:pt idx="168">
                  <c:v>180</c:v>
                </c:pt>
                <c:pt idx="169">
                  <c:v>120</c:v>
                </c:pt>
                <c:pt idx="170">
                  <c:v>1032</c:v>
                </c:pt>
                <c:pt idx="171">
                  <c:v>105</c:v>
                </c:pt>
                <c:pt idx="172">
                  <c:v>1194</c:v>
                </c:pt>
                <c:pt idx="173">
                  <c:v>239</c:v>
                </c:pt>
                <c:pt idx="174">
                  <c:v>276</c:v>
                </c:pt>
                <c:pt idx="175">
                  <c:v>17</c:v>
                </c:pt>
                <c:pt idx="176">
                  <c:v>363</c:v>
                </c:pt>
                <c:pt idx="177">
                  <c:v>18</c:v>
                </c:pt>
                <c:pt idx="178">
                  <c:v>232</c:v>
                </c:pt>
                <c:pt idx="179">
                  <c:v>29</c:v>
                </c:pt>
                <c:pt idx="180">
                  <c:v>128</c:v>
                </c:pt>
                <c:pt idx="181">
                  <c:v>8</c:v>
                </c:pt>
                <c:pt idx="182">
                  <c:v>1</c:v>
                </c:pt>
                <c:pt idx="183">
                  <c:v>44</c:v>
                </c:pt>
                <c:pt idx="184">
                  <c:v>63</c:v>
                </c:pt>
                <c:pt idx="185">
                  <c:v>7</c:v>
                </c:pt>
                <c:pt idx="186">
                  <c:v>38</c:v>
                </c:pt>
                <c:pt idx="187">
                  <c:v>52</c:v>
                </c:pt>
                <c:pt idx="188">
                  <c:v>124</c:v>
                </c:pt>
                <c:pt idx="189">
                  <c:v>33</c:v>
                </c:pt>
                <c:pt idx="190">
                  <c:v>156</c:v>
                </c:pt>
                <c:pt idx="191">
                  <c:v>5</c:v>
                </c:pt>
                <c:pt idx="192">
                  <c:v>24</c:v>
                </c:pt>
                <c:pt idx="193">
                  <c:v>55</c:v>
                </c:pt>
                <c:pt idx="194">
                  <c:v>21</c:v>
                </c:pt>
                <c:pt idx="195">
                  <c:v>35</c:v>
                </c:pt>
                <c:pt idx="196">
                  <c:v>22</c:v>
                </c:pt>
                <c:pt idx="197">
                  <c:v>43</c:v>
                </c:pt>
                <c:pt idx="198">
                  <c:v>77</c:v>
                </c:pt>
                <c:pt idx="199">
                  <c:v>6</c:v>
                </c:pt>
                <c:pt idx="200">
                  <c:v>233</c:v>
                </c:pt>
                <c:pt idx="201">
                  <c:v>86</c:v>
                </c:pt>
                <c:pt idx="202">
                  <c:v>7</c:v>
                </c:pt>
                <c:pt idx="203">
                  <c:v>7</c:v>
                </c:pt>
                <c:pt idx="204">
                  <c:v>158</c:v>
                </c:pt>
                <c:pt idx="205">
                  <c:v>90</c:v>
                </c:pt>
                <c:pt idx="206">
                  <c:v>25</c:v>
                </c:pt>
                <c:pt idx="207">
                  <c:v>63</c:v>
                </c:pt>
                <c:pt idx="208">
                  <c:v>60</c:v>
                </c:pt>
                <c:pt idx="209">
                  <c:v>38</c:v>
                </c:pt>
                <c:pt idx="210">
                  <c:v>10</c:v>
                </c:pt>
                <c:pt idx="211">
                  <c:v>44</c:v>
                </c:pt>
                <c:pt idx="212">
                  <c:v>13</c:v>
                </c:pt>
                <c:pt idx="213">
                  <c:v>104</c:v>
                </c:pt>
                <c:pt idx="214">
                  <c:v>63</c:v>
                </c:pt>
                <c:pt idx="215">
                  <c:v>123</c:v>
                </c:pt>
                <c:pt idx="216">
                  <c:v>246</c:v>
                </c:pt>
                <c:pt idx="217">
                  <c:v>514</c:v>
                </c:pt>
                <c:pt idx="218">
                  <c:v>124</c:v>
                </c:pt>
                <c:pt idx="219">
                  <c:v>593</c:v>
                </c:pt>
                <c:pt idx="220">
                  <c:v>716</c:v>
                </c:pt>
                <c:pt idx="221">
                  <c:v>273</c:v>
                </c:pt>
                <c:pt idx="222">
                  <c:v>657</c:v>
                </c:pt>
                <c:pt idx="223">
                  <c:v>53</c:v>
                </c:pt>
                <c:pt idx="224">
                  <c:v>64</c:v>
                </c:pt>
                <c:pt idx="225">
                  <c:v>13</c:v>
                </c:pt>
                <c:pt idx="226">
                  <c:v>37</c:v>
                </c:pt>
                <c:pt idx="227">
                  <c:v>115</c:v>
                </c:pt>
                <c:pt idx="228">
                  <c:v>34</c:v>
                </c:pt>
                <c:pt idx="229">
                  <c:v>105</c:v>
                </c:pt>
                <c:pt idx="230">
                  <c:v>174</c:v>
                </c:pt>
                <c:pt idx="231">
                  <c:v>39</c:v>
                </c:pt>
                <c:pt idx="232">
                  <c:v>18</c:v>
                </c:pt>
                <c:pt idx="233">
                  <c:v>97</c:v>
                </c:pt>
                <c:pt idx="234">
                  <c:v>9</c:v>
                </c:pt>
                <c:pt idx="235">
                  <c:v>382</c:v>
                </c:pt>
                <c:pt idx="236">
                  <c:v>84</c:v>
                </c:pt>
                <c:pt idx="237">
                  <c:v>558</c:v>
                </c:pt>
                <c:pt idx="238">
                  <c:v>105</c:v>
                </c:pt>
                <c:pt idx="239">
                  <c:v>19</c:v>
                </c:pt>
                <c:pt idx="240">
                  <c:v>27</c:v>
                </c:pt>
                <c:pt idx="241">
                  <c:v>54</c:v>
                </c:pt>
                <c:pt idx="242">
                  <c:v>121</c:v>
                </c:pt>
                <c:pt idx="243">
                  <c:v>349</c:v>
                </c:pt>
                <c:pt idx="244">
                  <c:v>49</c:v>
                </c:pt>
                <c:pt idx="245">
                  <c:v>72</c:v>
                </c:pt>
                <c:pt idx="246">
                  <c:v>10</c:v>
                </c:pt>
                <c:pt idx="247">
                  <c:v>56</c:v>
                </c:pt>
                <c:pt idx="248">
                  <c:v>11</c:v>
                </c:pt>
                <c:pt idx="249">
                  <c:v>83</c:v>
                </c:pt>
                <c:pt idx="250">
                  <c:v>185</c:v>
                </c:pt>
                <c:pt idx="251">
                  <c:v>8</c:v>
                </c:pt>
                <c:pt idx="252">
                  <c:v>8</c:v>
                </c:pt>
                <c:pt idx="253">
                  <c:v>464</c:v>
                </c:pt>
                <c:pt idx="254">
                  <c:v>837</c:v>
                </c:pt>
                <c:pt idx="255">
                  <c:v>494</c:v>
                </c:pt>
                <c:pt idx="256">
                  <c:v>1708</c:v>
                </c:pt>
                <c:pt idx="257">
                  <c:v>181</c:v>
                </c:pt>
                <c:pt idx="258">
                  <c:v>677</c:v>
                </c:pt>
                <c:pt idx="259">
                  <c:v>48</c:v>
                </c:pt>
                <c:pt idx="260">
                  <c:v>704</c:v>
                </c:pt>
                <c:pt idx="261">
                  <c:v>938</c:v>
                </c:pt>
                <c:pt idx="262">
                  <c:v>57</c:v>
                </c:pt>
                <c:pt idx="263">
                  <c:v>851</c:v>
                </c:pt>
                <c:pt idx="264">
                  <c:v>439</c:v>
                </c:pt>
                <c:pt idx="265">
                  <c:v>100</c:v>
                </c:pt>
                <c:pt idx="266">
                  <c:v>580</c:v>
                </c:pt>
                <c:pt idx="267">
                  <c:v>541</c:v>
                </c:pt>
                <c:pt idx="268">
                  <c:v>646</c:v>
                </c:pt>
                <c:pt idx="269">
                  <c:v>654</c:v>
                </c:pt>
                <c:pt idx="270">
                  <c:v>95</c:v>
                </c:pt>
                <c:pt idx="271">
                  <c:v>22</c:v>
                </c:pt>
                <c:pt idx="272">
                  <c:v>598</c:v>
                </c:pt>
                <c:pt idx="273">
                  <c:v>493</c:v>
                </c:pt>
                <c:pt idx="274">
                  <c:v>528</c:v>
                </c:pt>
                <c:pt idx="275">
                  <c:v>92</c:v>
                </c:pt>
                <c:pt idx="276">
                  <c:v>31</c:v>
                </c:pt>
                <c:pt idx="277">
                  <c:v>280</c:v>
                </c:pt>
                <c:pt idx="278">
                  <c:v>1591</c:v>
                </c:pt>
                <c:pt idx="279">
                  <c:v>84</c:v>
                </c:pt>
                <c:pt idx="280">
                  <c:v>142</c:v>
                </c:pt>
                <c:pt idx="281">
                  <c:v>107</c:v>
                </c:pt>
                <c:pt idx="282">
                  <c:v>109</c:v>
                </c:pt>
                <c:pt idx="283">
                  <c:v>76</c:v>
                </c:pt>
                <c:pt idx="284">
                  <c:v>90</c:v>
                </c:pt>
                <c:pt idx="285">
                  <c:v>98</c:v>
                </c:pt>
                <c:pt idx="286">
                  <c:v>133</c:v>
                </c:pt>
                <c:pt idx="287">
                  <c:v>97</c:v>
                </c:pt>
                <c:pt idx="288">
                  <c:v>392</c:v>
                </c:pt>
                <c:pt idx="289">
                  <c:v>211</c:v>
                </c:pt>
                <c:pt idx="290">
                  <c:v>579</c:v>
                </c:pt>
                <c:pt idx="291">
                  <c:v>499</c:v>
                </c:pt>
                <c:pt idx="292">
                  <c:v>61</c:v>
                </c:pt>
                <c:pt idx="293">
                  <c:v>137</c:v>
                </c:pt>
                <c:pt idx="294">
                  <c:v>399</c:v>
                </c:pt>
                <c:pt idx="295">
                  <c:v>111</c:v>
                </c:pt>
                <c:pt idx="296">
                  <c:v>46</c:v>
                </c:pt>
                <c:pt idx="297">
                  <c:v>171</c:v>
                </c:pt>
                <c:pt idx="298">
                  <c:v>5</c:v>
                </c:pt>
                <c:pt idx="299">
                  <c:v>25</c:v>
                </c:pt>
                <c:pt idx="300">
                  <c:v>19</c:v>
                </c:pt>
                <c:pt idx="301">
                  <c:v>24</c:v>
                </c:pt>
                <c:pt idx="302">
                  <c:v>4</c:v>
                </c:pt>
                <c:pt idx="303">
                  <c:v>120</c:v>
                </c:pt>
                <c:pt idx="304">
                  <c:v>75</c:v>
                </c:pt>
                <c:pt idx="305">
                  <c:v>5</c:v>
                </c:pt>
                <c:pt idx="306">
                  <c:v>27</c:v>
                </c:pt>
                <c:pt idx="307">
                  <c:v>34</c:v>
                </c:pt>
                <c:pt idx="308">
                  <c:v>163</c:v>
                </c:pt>
                <c:pt idx="309">
                  <c:v>24</c:v>
                </c:pt>
                <c:pt idx="310">
                  <c:v>16</c:v>
                </c:pt>
                <c:pt idx="311">
                  <c:v>46</c:v>
                </c:pt>
                <c:pt idx="312">
                  <c:v>15</c:v>
                </c:pt>
                <c:pt idx="313">
                  <c:v>31</c:v>
                </c:pt>
                <c:pt idx="314">
                  <c:v>8</c:v>
                </c:pt>
                <c:pt idx="315">
                  <c:v>12</c:v>
                </c:pt>
                <c:pt idx="316">
                  <c:v>52</c:v>
                </c:pt>
                <c:pt idx="317">
                  <c:v>45</c:v>
                </c:pt>
                <c:pt idx="318">
                  <c:v>132</c:v>
                </c:pt>
                <c:pt idx="319">
                  <c:v>23</c:v>
                </c:pt>
                <c:pt idx="320">
                  <c:v>101</c:v>
                </c:pt>
                <c:pt idx="321">
                  <c:v>91</c:v>
                </c:pt>
                <c:pt idx="322">
                  <c:v>22</c:v>
                </c:pt>
                <c:pt idx="323">
                  <c:v>20</c:v>
                </c:pt>
                <c:pt idx="324">
                  <c:v>8</c:v>
                </c:pt>
                <c:pt idx="325">
                  <c:v>117</c:v>
                </c:pt>
                <c:pt idx="326">
                  <c:v>4</c:v>
                </c:pt>
                <c:pt idx="327">
                  <c:v>17</c:v>
                </c:pt>
                <c:pt idx="328">
                  <c:v>3</c:v>
                </c:pt>
                <c:pt idx="329">
                  <c:v>30</c:v>
                </c:pt>
                <c:pt idx="330">
                  <c:v>223</c:v>
                </c:pt>
                <c:pt idx="331">
                  <c:v>12</c:v>
                </c:pt>
                <c:pt idx="332">
                  <c:v>179</c:v>
                </c:pt>
                <c:pt idx="333">
                  <c:v>17</c:v>
                </c:pt>
                <c:pt idx="334">
                  <c:v>36</c:v>
                </c:pt>
                <c:pt idx="335">
                  <c:v>160</c:v>
                </c:pt>
                <c:pt idx="336">
                  <c:v>20</c:v>
                </c:pt>
                <c:pt idx="337">
                  <c:v>264</c:v>
                </c:pt>
                <c:pt idx="338">
                  <c:v>279</c:v>
                </c:pt>
                <c:pt idx="339">
                  <c:v>64</c:v>
                </c:pt>
                <c:pt idx="340">
                  <c:v>87</c:v>
                </c:pt>
                <c:pt idx="341">
                  <c:v>1129</c:v>
                </c:pt>
                <c:pt idx="342">
                  <c:v>77</c:v>
                </c:pt>
                <c:pt idx="343">
                  <c:v>144</c:v>
                </c:pt>
                <c:pt idx="344">
                  <c:v>241</c:v>
                </c:pt>
                <c:pt idx="345">
                  <c:v>485</c:v>
                </c:pt>
                <c:pt idx="346">
                  <c:v>514</c:v>
                </c:pt>
                <c:pt idx="347">
                  <c:v>511</c:v>
                </c:pt>
                <c:pt idx="348">
                  <c:v>21</c:v>
                </c:pt>
                <c:pt idx="349">
                  <c:v>857</c:v>
                </c:pt>
                <c:pt idx="350">
                  <c:v>752</c:v>
                </c:pt>
                <c:pt idx="351">
                  <c:v>908</c:v>
                </c:pt>
                <c:pt idx="352">
                  <c:v>117</c:v>
                </c:pt>
                <c:pt idx="353">
                  <c:v>176</c:v>
                </c:pt>
                <c:pt idx="354">
                  <c:v>154</c:v>
                </c:pt>
                <c:pt idx="355">
                  <c:v>172</c:v>
                </c:pt>
                <c:pt idx="356">
                  <c:v>48</c:v>
                </c:pt>
                <c:pt idx="357">
                  <c:v>258</c:v>
                </c:pt>
                <c:pt idx="358">
                  <c:v>62</c:v>
                </c:pt>
                <c:pt idx="359">
                  <c:v>113</c:v>
                </c:pt>
                <c:pt idx="360">
                  <c:v>71</c:v>
                </c:pt>
                <c:pt idx="361">
                  <c:v>37</c:v>
                </c:pt>
                <c:pt idx="362">
                  <c:v>25</c:v>
                </c:pt>
                <c:pt idx="363">
                  <c:v>38</c:v>
                </c:pt>
                <c:pt idx="364">
                  <c:v>279</c:v>
                </c:pt>
                <c:pt idx="365">
                  <c:v>900</c:v>
                </c:pt>
                <c:pt idx="366">
                  <c:v>51</c:v>
                </c:pt>
                <c:pt idx="367">
                  <c:v>95</c:v>
                </c:pt>
                <c:pt idx="368">
                  <c:v>11</c:v>
                </c:pt>
                <c:pt idx="369">
                  <c:v>22</c:v>
                </c:pt>
                <c:pt idx="370">
                  <c:v>345</c:v>
                </c:pt>
                <c:pt idx="371">
                  <c:v>144</c:v>
                </c:pt>
                <c:pt idx="372">
                  <c:v>1441</c:v>
                </c:pt>
                <c:pt idx="373">
                  <c:v>257</c:v>
                </c:pt>
                <c:pt idx="374">
                  <c:v>119</c:v>
                </c:pt>
                <c:pt idx="375">
                  <c:v>24</c:v>
                </c:pt>
                <c:pt idx="376">
                  <c:v>6</c:v>
                </c:pt>
                <c:pt idx="377">
                  <c:v>273</c:v>
                </c:pt>
                <c:pt idx="378">
                  <c:v>101</c:v>
                </c:pt>
                <c:pt idx="379">
                  <c:v>267</c:v>
                </c:pt>
                <c:pt idx="380">
                  <c:v>58</c:v>
                </c:pt>
                <c:pt idx="381">
                  <c:v>330</c:v>
                </c:pt>
                <c:pt idx="382">
                  <c:v>458</c:v>
                </c:pt>
                <c:pt idx="383">
                  <c:v>86</c:v>
                </c:pt>
                <c:pt idx="384">
                  <c:v>237</c:v>
                </c:pt>
                <c:pt idx="385">
                  <c:v>281</c:v>
                </c:pt>
                <c:pt idx="386">
                  <c:v>126</c:v>
                </c:pt>
                <c:pt idx="387">
                  <c:v>186</c:v>
                </c:pt>
                <c:pt idx="388">
                  <c:v>201</c:v>
                </c:pt>
                <c:pt idx="389">
                  <c:v>373</c:v>
                </c:pt>
                <c:pt idx="390">
                  <c:v>56</c:v>
                </c:pt>
                <c:pt idx="391">
                  <c:v>290</c:v>
                </c:pt>
                <c:pt idx="392">
                  <c:v>342</c:v>
                </c:pt>
                <c:pt idx="393">
                  <c:v>77</c:v>
                </c:pt>
                <c:pt idx="394">
                  <c:v>52</c:v>
                </c:pt>
                <c:pt idx="395">
                  <c:v>357</c:v>
                </c:pt>
                <c:pt idx="396">
                  <c:v>107</c:v>
                </c:pt>
                <c:pt idx="397">
                  <c:v>92</c:v>
                </c:pt>
                <c:pt idx="398">
                  <c:v>270</c:v>
                </c:pt>
                <c:pt idx="399">
                  <c:v>73</c:v>
                </c:pt>
                <c:pt idx="400">
                  <c:v>46</c:v>
                </c:pt>
                <c:pt idx="401">
                  <c:v>655</c:v>
                </c:pt>
                <c:pt idx="402">
                  <c:v>527</c:v>
                </c:pt>
                <c:pt idx="403">
                  <c:v>89</c:v>
                </c:pt>
                <c:pt idx="404">
                  <c:v>995</c:v>
                </c:pt>
                <c:pt idx="405">
                  <c:v>38</c:v>
                </c:pt>
                <c:pt idx="406">
                  <c:v>939</c:v>
                </c:pt>
                <c:pt idx="407">
                  <c:v>309</c:v>
                </c:pt>
                <c:pt idx="408">
                  <c:v>273</c:v>
                </c:pt>
                <c:pt idx="409">
                  <c:v>259</c:v>
                </c:pt>
                <c:pt idx="410">
                  <c:v>1185</c:v>
                </c:pt>
                <c:pt idx="411">
                  <c:v>432</c:v>
                </c:pt>
                <c:pt idx="412">
                  <c:v>85</c:v>
                </c:pt>
                <c:pt idx="413">
                  <c:v>363</c:v>
                </c:pt>
                <c:pt idx="414">
                  <c:v>946</c:v>
                </c:pt>
                <c:pt idx="415">
                  <c:v>210</c:v>
                </c:pt>
                <c:pt idx="416">
                  <c:v>815</c:v>
                </c:pt>
                <c:pt idx="417">
                  <c:v>265</c:v>
                </c:pt>
                <c:pt idx="418">
                  <c:v>590</c:v>
                </c:pt>
                <c:pt idx="419">
                  <c:v>184</c:v>
                </c:pt>
                <c:pt idx="420">
                  <c:v>419</c:v>
                </c:pt>
                <c:pt idx="421">
                  <c:v>478</c:v>
                </c:pt>
                <c:pt idx="422">
                  <c:v>507</c:v>
                </c:pt>
                <c:pt idx="423">
                  <c:v>313</c:v>
                </c:pt>
                <c:pt idx="424">
                  <c:v>696</c:v>
                </c:pt>
                <c:pt idx="425">
                  <c:v>397</c:v>
                </c:pt>
                <c:pt idx="426">
                  <c:v>338</c:v>
                </c:pt>
                <c:pt idx="427">
                  <c:v>186</c:v>
                </c:pt>
                <c:pt idx="428">
                  <c:v>218</c:v>
                </c:pt>
                <c:pt idx="429">
                  <c:v>655</c:v>
                </c:pt>
                <c:pt idx="430">
                  <c:v>651</c:v>
                </c:pt>
                <c:pt idx="431">
                  <c:v>638</c:v>
                </c:pt>
                <c:pt idx="432">
                  <c:v>695</c:v>
                </c:pt>
                <c:pt idx="433">
                  <c:v>77</c:v>
                </c:pt>
                <c:pt idx="434">
                  <c:v>31</c:v>
                </c:pt>
                <c:pt idx="435">
                  <c:v>520</c:v>
                </c:pt>
                <c:pt idx="436">
                  <c:v>993</c:v>
                </c:pt>
                <c:pt idx="437">
                  <c:v>605</c:v>
                </c:pt>
                <c:pt idx="438">
                  <c:v>401</c:v>
                </c:pt>
                <c:pt idx="439">
                  <c:v>636</c:v>
                </c:pt>
                <c:pt idx="440">
                  <c:v>215</c:v>
                </c:pt>
                <c:pt idx="441">
                  <c:v>58</c:v>
                </c:pt>
                <c:pt idx="442">
                  <c:v>127</c:v>
                </c:pt>
                <c:pt idx="443">
                  <c:v>75</c:v>
                </c:pt>
                <c:pt idx="444">
                  <c:v>727</c:v>
                </c:pt>
                <c:pt idx="445">
                  <c:v>322</c:v>
                </c:pt>
                <c:pt idx="446">
                  <c:v>224</c:v>
                </c:pt>
                <c:pt idx="447">
                  <c:v>450</c:v>
                </c:pt>
                <c:pt idx="448">
                  <c:v>375</c:v>
                </c:pt>
                <c:pt idx="449">
                  <c:v>111</c:v>
                </c:pt>
                <c:pt idx="450">
                  <c:v>316</c:v>
                </c:pt>
                <c:pt idx="451">
                  <c:v>535</c:v>
                </c:pt>
                <c:pt idx="452">
                  <c:v>641</c:v>
                </c:pt>
                <c:pt idx="453">
                  <c:v>570</c:v>
                </c:pt>
                <c:pt idx="454">
                  <c:v>861</c:v>
                </c:pt>
                <c:pt idx="455">
                  <c:v>326</c:v>
                </c:pt>
                <c:pt idx="456">
                  <c:v>460</c:v>
                </c:pt>
                <c:pt idx="457">
                  <c:v>243</c:v>
                </c:pt>
                <c:pt idx="458">
                  <c:v>292</c:v>
                </c:pt>
                <c:pt idx="459">
                  <c:v>422</c:v>
                </c:pt>
                <c:pt idx="460">
                  <c:v>564</c:v>
                </c:pt>
                <c:pt idx="461">
                  <c:v>240</c:v>
                </c:pt>
                <c:pt idx="462">
                  <c:v>237</c:v>
                </c:pt>
                <c:pt idx="463">
                  <c:v>35</c:v>
                </c:pt>
                <c:pt idx="464">
                  <c:v>149</c:v>
                </c:pt>
                <c:pt idx="465">
                  <c:v>20</c:v>
                </c:pt>
                <c:pt idx="466">
                  <c:v>18</c:v>
                </c:pt>
                <c:pt idx="467">
                  <c:v>12</c:v>
                </c:pt>
                <c:pt idx="468">
                  <c:v>34</c:v>
                </c:pt>
                <c:pt idx="469">
                  <c:v>13</c:v>
                </c:pt>
                <c:pt idx="470">
                  <c:v>11</c:v>
                </c:pt>
                <c:pt idx="471">
                  <c:v>88</c:v>
                </c:pt>
                <c:pt idx="472">
                  <c:v>31</c:v>
                </c:pt>
                <c:pt idx="473">
                  <c:v>42</c:v>
                </c:pt>
                <c:pt idx="474">
                  <c:v>37</c:v>
                </c:pt>
                <c:pt idx="475">
                  <c:v>86</c:v>
                </c:pt>
                <c:pt idx="476">
                  <c:v>182</c:v>
                </c:pt>
                <c:pt idx="477">
                  <c:v>69</c:v>
                </c:pt>
                <c:pt idx="478">
                  <c:v>30</c:v>
                </c:pt>
                <c:pt idx="479">
                  <c:v>130</c:v>
                </c:pt>
                <c:pt idx="480">
                  <c:v>686</c:v>
                </c:pt>
                <c:pt idx="481">
                  <c:v>40</c:v>
                </c:pt>
                <c:pt idx="482">
                  <c:v>41</c:v>
                </c:pt>
                <c:pt idx="483">
                  <c:v>50</c:v>
                </c:pt>
                <c:pt idx="484">
                  <c:v>144</c:v>
                </c:pt>
                <c:pt idx="485">
                  <c:v>17</c:v>
                </c:pt>
                <c:pt idx="486">
                  <c:v>162</c:v>
                </c:pt>
                <c:pt idx="487">
                  <c:v>25</c:v>
                </c:pt>
                <c:pt idx="488">
                  <c:v>31</c:v>
                </c:pt>
                <c:pt idx="489">
                  <c:v>19</c:v>
                </c:pt>
                <c:pt idx="490">
                  <c:v>100</c:v>
                </c:pt>
                <c:pt idx="491">
                  <c:v>34</c:v>
                </c:pt>
                <c:pt idx="492">
                  <c:v>219</c:v>
                </c:pt>
                <c:pt idx="493">
                  <c:v>684</c:v>
                </c:pt>
                <c:pt idx="494">
                  <c:v>460</c:v>
                </c:pt>
                <c:pt idx="495">
                  <c:v>221</c:v>
                </c:pt>
                <c:pt idx="496">
                  <c:v>1501</c:v>
                </c:pt>
                <c:pt idx="497">
                  <c:v>63</c:v>
                </c:pt>
                <c:pt idx="498">
                  <c:v>238</c:v>
                </c:pt>
                <c:pt idx="499">
                  <c:v>586</c:v>
                </c:pt>
                <c:pt idx="500">
                  <c:v>15</c:v>
                </c:pt>
                <c:pt idx="501">
                  <c:v>742</c:v>
                </c:pt>
                <c:pt idx="502">
                  <c:v>378</c:v>
                </c:pt>
                <c:pt idx="503">
                  <c:v>174</c:v>
                </c:pt>
                <c:pt idx="504">
                  <c:v>327</c:v>
                </c:pt>
                <c:pt idx="505">
                  <c:v>1052</c:v>
                </c:pt>
                <c:pt idx="506">
                  <c:v>653</c:v>
                </c:pt>
                <c:pt idx="507">
                  <c:v>977</c:v>
                </c:pt>
                <c:pt idx="508">
                  <c:v>1327</c:v>
                </c:pt>
                <c:pt idx="509">
                  <c:v>1461</c:v>
                </c:pt>
                <c:pt idx="510">
                  <c:v>531</c:v>
                </c:pt>
                <c:pt idx="511">
                  <c:v>470</c:v>
                </c:pt>
                <c:pt idx="512">
                  <c:v>402</c:v>
                </c:pt>
                <c:pt idx="513">
                  <c:v>801</c:v>
                </c:pt>
                <c:pt idx="514">
                  <c:v>485</c:v>
                </c:pt>
                <c:pt idx="515">
                  <c:v>221</c:v>
                </c:pt>
                <c:pt idx="516">
                  <c:v>103</c:v>
                </c:pt>
                <c:pt idx="517">
                  <c:v>53</c:v>
                </c:pt>
                <c:pt idx="518">
                  <c:v>105</c:v>
                </c:pt>
                <c:pt idx="519">
                  <c:v>248</c:v>
                </c:pt>
                <c:pt idx="520">
                  <c:v>22</c:v>
                </c:pt>
                <c:pt idx="521">
                  <c:v>180</c:v>
                </c:pt>
                <c:pt idx="522">
                  <c:v>15</c:v>
                </c:pt>
                <c:pt idx="523">
                  <c:v>45</c:v>
                </c:pt>
                <c:pt idx="524">
                  <c:v>1188</c:v>
                </c:pt>
                <c:pt idx="525">
                  <c:v>524</c:v>
                </c:pt>
                <c:pt idx="526">
                  <c:v>66</c:v>
                </c:pt>
                <c:pt idx="527">
                  <c:v>159</c:v>
                </c:pt>
                <c:pt idx="528">
                  <c:v>78</c:v>
                </c:pt>
                <c:pt idx="529">
                  <c:v>400</c:v>
                </c:pt>
                <c:pt idx="530">
                  <c:v>1086</c:v>
                </c:pt>
                <c:pt idx="531">
                  <c:v>1206</c:v>
                </c:pt>
                <c:pt idx="532">
                  <c:v>745</c:v>
                </c:pt>
                <c:pt idx="533">
                  <c:v>431</c:v>
                </c:pt>
                <c:pt idx="534">
                  <c:v>153</c:v>
                </c:pt>
                <c:pt idx="535">
                  <c:v>602</c:v>
                </c:pt>
                <c:pt idx="536">
                  <c:v>801</c:v>
                </c:pt>
                <c:pt idx="537">
                  <c:v>93</c:v>
                </c:pt>
                <c:pt idx="538">
                  <c:v>778</c:v>
                </c:pt>
                <c:pt idx="539">
                  <c:v>148</c:v>
                </c:pt>
                <c:pt idx="540">
                  <c:v>353</c:v>
                </c:pt>
                <c:pt idx="541">
                  <c:v>410</c:v>
                </c:pt>
                <c:pt idx="542">
                  <c:v>28</c:v>
                </c:pt>
                <c:pt idx="543">
                  <c:v>670</c:v>
                </c:pt>
                <c:pt idx="544">
                  <c:v>484</c:v>
                </c:pt>
                <c:pt idx="545">
                  <c:v>40</c:v>
                </c:pt>
                <c:pt idx="546">
                  <c:v>28</c:v>
                </c:pt>
                <c:pt idx="547">
                  <c:v>95</c:v>
                </c:pt>
                <c:pt idx="548">
                  <c:v>83</c:v>
                </c:pt>
                <c:pt idx="549">
                  <c:v>126</c:v>
                </c:pt>
                <c:pt idx="550">
                  <c:v>476</c:v>
                </c:pt>
                <c:pt idx="551">
                  <c:v>18</c:v>
                </c:pt>
                <c:pt idx="552">
                  <c:v>206</c:v>
                </c:pt>
                <c:pt idx="553">
                  <c:v>298</c:v>
                </c:pt>
                <c:pt idx="554">
                  <c:v>85</c:v>
                </c:pt>
                <c:pt idx="555">
                  <c:v>295</c:v>
                </c:pt>
                <c:pt idx="556">
                  <c:v>227</c:v>
                </c:pt>
                <c:pt idx="557">
                  <c:v>301</c:v>
                </c:pt>
                <c:pt idx="558">
                  <c:v>209</c:v>
                </c:pt>
                <c:pt idx="559">
                  <c:v>1232</c:v>
                </c:pt>
                <c:pt idx="560">
                  <c:v>67</c:v>
                </c:pt>
                <c:pt idx="561">
                  <c:v>205</c:v>
                </c:pt>
                <c:pt idx="562">
                  <c:v>224</c:v>
                </c:pt>
                <c:pt idx="563">
                  <c:v>842</c:v>
                </c:pt>
                <c:pt idx="564">
                  <c:v>383</c:v>
                </c:pt>
                <c:pt idx="565">
                  <c:v>679</c:v>
                </c:pt>
                <c:pt idx="566">
                  <c:v>171</c:v>
                </c:pt>
                <c:pt idx="567">
                  <c:v>341</c:v>
                </c:pt>
                <c:pt idx="568">
                  <c:v>429</c:v>
                </c:pt>
                <c:pt idx="569">
                  <c:v>219</c:v>
                </c:pt>
                <c:pt idx="570">
                  <c:v>455</c:v>
                </c:pt>
                <c:pt idx="571">
                  <c:v>55</c:v>
                </c:pt>
                <c:pt idx="572">
                  <c:v>135</c:v>
                </c:pt>
                <c:pt idx="573">
                  <c:v>624</c:v>
                </c:pt>
                <c:pt idx="574">
                  <c:v>9</c:v>
                </c:pt>
                <c:pt idx="575">
                  <c:v>323</c:v>
                </c:pt>
                <c:pt idx="576">
                  <c:v>607</c:v>
                </c:pt>
                <c:pt idx="577">
                  <c:v>236</c:v>
                </c:pt>
                <c:pt idx="578">
                  <c:v>189</c:v>
                </c:pt>
                <c:pt idx="579">
                  <c:v>290</c:v>
                </c:pt>
                <c:pt idx="580">
                  <c:v>176</c:v>
                </c:pt>
                <c:pt idx="581">
                  <c:v>953</c:v>
                </c:pt>
                <c:pt idx="582">
                  <c:v>204</c:v>
                </c:pt>
                <c:pt idx="583">
                  <c:v>115</c:v>
                </c:pt>
                <c:pt idx="584">
                  <c:v>641</c:v>
                </c:pt>
                <c:pt idx="585">
                  <c:v>393</c:v>
                </c:pt>
                <c:pt idx="586">
                  <c:v>1000</c:v>
                </c:pt>
                <c:pt idx="587">
                  <c:v>464</c:v>
                </c:pt>
                <c:pt idx="588">
                  <c:v>198</c:v>
                </c:pt>
                <c:pt idx="589">
                  <c:v>815</c:v>
                </c:pt>
                <c:pt idx="590">
                  <c:v>218</c:v>
                </c:pt>
                <c:pt idx="591">
                  <c:v>231</c:v>
                </c:pt>
                <c:pt idx="592">
                  <c:v>478</c:v>
                </c:pt>
                <c:pt idx="593">
                  <c:v>63</c:v>
                </c:pt>
                <c:pt idx="594">
                  <c:v>488</c:v>
                </c:pt>
                <c:pt idx="595">
                  <c:v>241</c:v>
                </c:pt>
                <c:pt idx="596">
                  <c:v>107</c:v>
                </c:pt>
                <c:pt idx="597">
                  <c:v>88</c:v>
                </c:pt>
                <c:pt idx="598">
                  <c:v>186</c:v>
                </c:pt>
                <c:pt idx="599">
                  <c:v>33</c:v>
                </c:pt>
                <c:pt idx="600">
                  <c:v>38</c:v>
                </c:pt>
                <c:pt idx="601">
                  <c:v>317</c:v>
                </c:pt>
                <c:pt idx="602">
                  <c:v>74</c:v>
                </c:pt>
                <c:pt idx="603">
                  <c:v>237</c:v>
                </c:pt>
                <c:pt idx="604">
                  <c:v>26</c:v>
                </c:pt>
                <c:pt idx="605">
                  <c:v>37</c:v>
                </c:pt>
                <c:pt idx="606">
                  <c:v>16</c:v>
                </c:pt>
                <c:pt idx="607">
                  <c:v>35</c:v>
                </c:pt>
                <c:pt idx="608">
                  <c:v>21</c:v>
                </c:pt>
                <c:pt idx="609">
                  <c:v>70</c:v>
                </c:pt>
                <c:pt idx="610">
                  <c:v>418</c:v>
                </c:pt>
                <c:pt idx="611">
                  <c:v>29</c:v>
                </c:pt>
                <c:pt idx="612">
                  <c:v>92</c:v>
                </c:pt>
                <c:pt idx="613">
                  <c:v>703</c:v>
                </c:pt>
                <c:pt idx="614">
                  <c:v>90</c:v>
                </c:pt>
                <c:pt idx="615">
                  <c:v>76</c:v>
                </c:pt>
                <c:pt idx="616">
                  <c:v>47</c:v>
                </c:pt>
                <c:pt idx="617">
                  <c:v>18</c:v>
                </c:pt>
                <c:pt idx="618">
                  <c:v>125</c:v>
                </c:pt>
                <c:pt idx="619">
                  <c:v>280</c:v>
                </c:pt>
                <c:pt idx="620">
                  <c:v>24</c:v>
                </c:pt>
                <c:pt idx="621">
                  <c:v>274</c:v>
                </c:pt>
                <c:pt idx="622">
                  <c:v>65</c:v>
                </c:pt>
                <c:pt idx="623">
                  <c:v>21</c:v>
                </c:pt>
                <c:pt idx="624">
                  <c:v>399</c:v>
                </c:pt>
                <c:pt idx="625">
                  <c:v>1094</c:v>
                </c:pt>
                <c:pt idx="626">
                  <c:v>413</c:v>
                </c:pt>
                <c:pt idx="627">
                  <c:v>731</c:v>
                </c:pt>
                <c:pt idx="628">
                  <c:v>987</c:v>
                </c:pt>
                <c:pt idx="629">
                  <c:v>982</c:v>
                </c:pt>
                <c:pt idx="630">
                  <c:v>464</c:v>
                </c:pt>
                <c:pt idx="631">
                  <c:v>3291</c:v>
                </c:pt>
                <c:pt idx="632">
                  <c:v>2196</c:v>
                </c:pt>
                <c:pt idx="633">
                  <c:v>367</c:v>
                </c:pt>
                <c:pt idx="634">
                  <c:v>165</c:v>
                </c:pt>
                <c:pt idx="635">
                  <c:v>519</c:v>
                </c:pt>
                <c:pt idx="636">
                  <c:v>598</c:v>
                </c:pt>
                <c:pt idx="637">
                  <c:v>615</c:v>
                </c:pt>
                <c:pt idx="638">
                  <c:v>220</c:v>
                </c:pt>
                <c:pt idx="639">
                  <c:v>234</c:v>
                </c:pt>
                <c:pt idx="640">
                  <c:v>594</c:v>
                </c:pt>
                <c:pt idx="641">
                  <c:v>1851</c:v>
                </c:pt>
                <c:pt idx="642">
                  <c:v>434</c:v>
                </c:pt>
                <c:pt idx="643">
                  <c:v>149</c:v>
                </c:pt>
                <c:pt idx="644">
                  <c:v>161</c:v>
                </c:pt>
                <c:pt idx="645">
                  <c:v>276</c:v>
                </c:pt>
                <c:pt idx="646">
                  <c:v>48</c:v>
                </c:pt>
                <c:pt idx="647">
                  <c:v>51</c:v>
                </c:pt>
                <c:pt idx="648">
                  <c:v>47</c:v>
                </c:pt>
                <c:pt idx="649">
                  <c:v>5</c:v>
                </c:pt>
                <c:pt idx="650">
                  <c:v>158</c:v>
                </c:pt>
                <c:pt idx="651">
                  <c:v>161</c:v>
                </c:pt>
                <c:pt idx="652">
                  <c:v>443</c:v>
                </c:pt>
                <c:pt idx="653">
                  <c:v>546</c:v>
                </c:pt>
                <c:pt idx="654">
                  <c:v>171</c:v>
                </c:pt>
                <c:pt idx="655">
                  <c:v>33</c:v>
                </c:pt>
                <c:pt idx="656">
                  <c:v>299</c:v>
                </c:pt>
                <c:pt idx="657">
                  <c:v>887</c:v>
                </c:pt>
                <c:pt idx="658">
                  <c:v>272</c:v>
                </c:pt>
                <c:pt idx="659">
                  <c:v>923</c:v>
                </c:pt>
                <c:pt idx="660">
                  <c:v>194</c:v>
                </c:pt>
                <c:pt idx="661">
                  <c:v>260</c:v>
                </c:pt>
                <c:pt idx="662">
                  <c:v>1053</c:v>
                </c:pt>
                <c:pt idx="663">
                  <c:v>1089</c:v>
                </c:pt>
                <c:pt idx="664">
                  <c:v>399</c:v>
                </c:pt>
                <c:pt idx="665">
                  <c:v>640</c:v>
                </c:pt>
                <c:pt idx="666">
                  <c:v>1491</c:v>
                </c:pt>
                <c:pt idx="667">
                  <c:v>6136</c:v>
                </c:pt>
                <c:pt idx="668">
                  <c:v>512</c:v>
                </c:pt>
                <c:pt idx="669">
                  <c:v>60</c:v>
                </c:pt>
                <c:pt idx="670">
                  <c:v>300</c:v>
                </c:pt>
                <c:pt idx="671">
                  <c:v>831</c:v>
                </c:pt>
                <c:pt idx="672">
                  <c:v>58</c:v>
                </c:pt>
                <c:pt idx="673">
                  <c:v>964</c:v>
                </c:pt>
                <c:pt idx="674">
                  <c:v>91</c:v>
                </c:pt>
                <c:pt idx="675">
                  <c:v>184</c:v>
                </c:pt>
                <c:pt idx="676">
                  <c:v>169</c:v>
                </c:pt>
                <c:pt idx="677">
                  <c:v>35</c:v>
                </c:pt>
                <c:pt idx="678">
                  <c:v>25</c:v>
                </c:pt>
                <c:pt idx="679">
                  <c:v>360</c:v>
                </c:pt>
                <c:pt idx="680">
                  <c:v>135</c:v>
                </c:pt>
                <c:pt idx="681">
                  <c:v>196</c:v>
                </c:pt>
                <c:pt idx="682">
                  <c:v>30</c:v>
                </c:pt>
                <c:pt idx="683">
                  <c:v>298</c:v>
                </c:pt>
                <c:pt idx="684">
                  <c:v>15</c:v>
                </c:pt>
                <c:pt idx="685">
                  <c:v>365</c:v>
                </c:pt>
                <c:pt idx="686">
                  <c:v>615</c:v>
                </c:pt>
                <c:pt idx="687">
                  <c:v>520</c:v>
                </c:pt>
                <c:pt idx="688">
                  <c:v>738</c:v>
                </c:pt>
                <c:pt idx="689">
                  <c:v>246</c:v>
                </c:pt>
                <c:pt idx="690">
                  <c:v>380</c:v>
                </c:pt>
                <c:pt idx="691">
                  <c:v>224</c:v>
                </c:pt>
                <c:pt idx="692">
                  <c:v>613</c:v>
                </c:pt>
                <c:pt idx="693">
                  <c:v>507</c:v>
                </c:pt>
                <c:pt idx="694">
                  <c:v>164</c:v>
                </c:pt>
                <c:pt idx="695">
                  <c:v>284</c:v>
                </c:pt>
                <c:pt idx="696">
                  <c:v>628</c:v>
                </c:pt>
                <c:pt idx="697">
                  <c:v>106</c:v>
                </c:pt>
                <c:pt idx="698">
                  <c:v>575</c:v>
                </c:pt>
                <c:pt idx="699">
                  <c:v>515</c:v>
                </c:pt>
                <c:pt idx="700">
                  <c:v>481</c:v>
                </c:pt>
                <c:pt idx="701">
                  <c:v>350</c:v>
                </c:pt>
                <c:pt idx="702">
                  <c:v>200</c:v>
                </c:pt>
                <c:pt idx="703">
                  <c:v>303</c:v>
                </c:pt>
                <c:pt idx="704">
                  <c:v>878</c:v>
                </c:pt>
                <c:pt idx="705">
                  <c:v>1387</c:v>
                </c:pt>
                <c:pt idx="706">
                  <c:v>596</c:v>
                </c:pt>
                <c:pt idx="707">
                  <c:v>204</c:v>
                </c:pt>
                <c:pt idx="708">
                  <c:v>669</c:v>
                </c:pt>
                <c:pt idx="709">
                  <c:v>142</c:v>
                </c:pt>
                <c:pt idx="710">
                  <c:v>896</c:v>
                </c:pt>
                <c:pt idx="711">
                  <c:v>305</c:v>
                </c:pt>
                <c:pt idx="712">
                  <c:v>132</c:v>
                </c:pt>
                <c:pt idx="713">
                  <c:v>1060</c:v>
                </c:pt>
                <c:pt idx="714">
                  <c:v>100</c:v>
                </c:pt>
                <c:pt idx="715">
                  <c:v>461</c:v>
                </c:pt>
                <c:pt idx="716">
                  <c:v>638</c:v>
                </c:pt>
                <c:pt idx="717">
                  <c:v>918</c:v>
                </c:pt>
                <c:pt idx="718">
                  <c:v>65</c:v>
                </c:pt>
                <c:pt idx="719">
                  <c:v>504</c:v>
                </c:pt>
                <c:pt idx="720">
                  <c:v>1361</c:v>
                </c:pt>
                <c:pt idx="721">
                  <c:v>762</c:v>
                </c:pt>
                <c:pt idx="722">
                  <c:v>1124</c:v>
                </c:pt>
                <c:pt idx="723">
                  <c:v>82</c:v>
                </c:pt>
                <c:pt idx="724">
                  <c:v>924</c:v>
                </c:pt>
                <c:pt idx="725">
                  <c:v>191</c:v>
                </c:pt>
                <c:pt idx="726">
                  <c:v>1291</c:v>
                </c:pt>
                <c:pt idx="727">
                  <c:v>2744</c:v>
                </c:pt>
                <c:pt idx="728">
                  <c:v>1936</c:v>
                </c:pt>
                <c:pt idx="729">
                  <c:v>355</c:v>
                </c:pt>
                <c:pt idx="730">
                  <c:v>408</c:v>
                </c:pt>
                <c:pt idx="731">
                  <c:v>202</c:v>
                </c:pt>
                <c:pt idx="732">
                  <c:v>473</c:v>
                </c:pt>
                <c:pt idx="733">
                  <c:v>261</c:v>
                </c:pt>
                <c:pt idx="734">
                  <c:v>1107</c:v>
                </c:pt>
                <c:pt idx="735">
                  <c:v>63</c:v>
                </c:pt>
                <c:pt idx="736">
                  <c:v>322</c:v>
                </c:pt>
                <c:pt idx="737">
                  <c:v>2666</c:v>
                </c:pt>
                <c:pt idx="738">
                  <c:v>47</c:v>
                </c:pt>
                <c:pt idx="739">
                  <c:v>447</c:v>
                </c:pt>
                <c:pt idx="740">
                  <c:v>244</c:v>
                </c:pt>
                <c:pt idx="741">
                  <c:v>23</c:v>
                </c:pt>
                <c:pt idx="742">
                  <c:v>91</c:v>
                </c:pt>
                <c:pt idx="743">
                  <c:v>108</c:v>
                </c:pt>
                <c:pt idx="744">
                  <c:v>136</c:v>
                </c:pt>
                <c:pt idx="745">
                  <c:v>27</c:v>
                </c:pt>
                <c:pt idx="746">
                  <c:v>60</c:v>
                </c:pt>
                <c:pt idx="747">
                  <c:v>36</c:v>
                </c:pt>
                <c:pt idx="748">
                  <c:v>377</c:v>
                </c:pt>
                <c:pt idx="749">
                  <c:v>78</c:v>
                </c:pt>
                <c:pt idx="750">
                  <c:v>22</c:v>
                </c:pt>
                <c:pt idx="751">
                  <c:v>58</c:v>
                </c:pt>
                <c:pt idx="752">
                  <c:v>18</c:v>
                </c:pt>
                <c:pt idx="753">
                  <c:v>130</c:v>
                </c:pt>
                <c:pt idx="754">
                  <c:v>220</c:v>
                </c:pt>
                <c:pt idx="755">
                  <c:v>117</c:v>
                </c:pt>
                <c:pt idx="756">
                  <c:v>39</c:v>
                </c:pt>
                <c:pt idx="757">
                  <c:v>23</c:v>
                </c:pt>
                <c:pt idx="758">
                  <c:v>271</c:v>
                </c:pt>
                <c:pt idx="759">
                  <c:v>333</c:v>
                </c:pt>
                <c:pt idx="760">
                  <c:v>47</c:v>
                </c:pt>
                <c:pt idx="761">
                  <c:v>13</c:v>
                </c:pt>
                <c:pt idx="762">
                  <c:v>207</c:v>
                </c:pt>
                <c:pt idx="763">
                  <c:v>1288</c:v>
                </c:pt>
                <c:pt idx="764">
                  <c:v>436</c:v>
                </c:pt>
                <c:pt idx="765">
                  <c:v>861</c:v>
                </c:pt>
                <c:pt idx="766">
                  <c:v>770</c:v>
                </c:pt>
                <c:pt idx="767">
                  <c:v>217</c:v>
                </c:pt>
                <c:pt idx="768">
                  <c:v>1577</c:v>
                </c:pt>
                <c:pt idx="769">
                  <c:v>1461</c:v>
                </c:pt>
                <c:pt idx="770">
                  <c:v>1849</c:v>
                </c:pt>
                <c:pt idx="771">
                  <c:v>2934</c:v>
                </c:pt>
                <c:pt idx="772">
                  <c:v>662</c:v>
                </c:pt>
                <c:pt idx="773">
                  <c:v>1541</c:v>
                </c:pt>
                <c:pt idx="774">
                  <c:v>2136</c:v>
                </c:pt>
                <c:pt idx="775">
                  <c:v>225</c:v>
                </c:pt>
                <c:pt idx="776">
                  <c:v>585</c:v>
                </c:pt>
                <c:pt idx="777">
                  <c:v>1288</c:v>
                </c:pt>
                <c:pt idx="778">
                  <c:v>10356</c:v>
                </c:pt>
                <c:pt idx="779">
                  <c:v>104</c:v>
                </c:pt>
                <c:pt idx="780">
                  <c:v>151</c:v>
                </c:pt>
                <c:pt idx="781">
                  <c:v>1263</c:v>
                </c:pt>
                <c:pt idx="782">
                  <c:v>29</c:v>
                </c:pt>
                <c:pt idx="783">
                  <c:v>258</c:v>
                </c:pt>
                <c:pt idx="784">
                  <c:v>200</c:v>
                </c:pt>
                <c:pt idx="785">
                  <c:v>283</c:v>
                </c:pt>
                <c:pt idx="786">
                  <c:v>435</c:v>
                </c:pt>
                <c:pt idx="787">
                  <c:v>62</c:v>
                </c:pt>
                <c:pt idx="788">
                  <c:v>257</c:v>
                </c:pt>
                <c:pt idx="789">
                  <c:v>204</c:v>
                </c:pt>
                <c:pt idx="790">
                  <c:v>145</c:v>
                </c:pt>
                <c:pt idx="791">
                  <c:v>610</c:v>
                </c:pt>
                <c:pt idx="792">
                  <c:v>308</c:v>
                </c:pt>
                <c:pt idx="793">
                  <c:v>1973</c:v>
                </c:pt>
                <c:pt idx="794">
                  <c:v>362</c:v>
                </c:pt>
                <c:pt idx="795">
                  <c:v>5112</c:v>
                </c:pt>
                <c:pt idx="796">
                  <c:v>1860</c:v>
                </c:pt>
                <c:pt idx="797">
                  <c:v>276</c:v>
                </c:pt>
                <c:pt idx="798">
                  <c:v>181</c:v>
                </c:pt>
                <c:pt idx="799">
                  <c:v>518</c:v>
                </c:pt>
                <c:pt idx="800">
                  <c:v>947</c:v>
                </c:pt>
                <c:pt idx="801">
                  <c:v>408</c:v>
                </c:pt>
                <c:pt idx="802">
                  <c:v>281</c:v>
                </c:pt>
                <c:pt idx="803">
                  <c:v>393</c:v>
                </c:pt>
                <c:pt idx="804">
                  <c:v>661</c:v>
                </c:pt>
                <c:pt idx="805">
                  <c:v>78</c:v>
                </c:pt>
                <c:pt idx="806">
                  <c:v>107</c:v>
                </c:pt>
                <c:pt idx="807">
                  <c:v>38</c:v>
                </c:pt>
                <c:pt idx="808">
                  <c:v>318</c:v>
                </c:pt>
                <c:pt idx="809">
                  <c:v>538</c:v>
                </c:pt>
                <c:pt idx="810">
                  <c:v>102</c:v>
                </c:pt>
                <c:pt idx="811">
                  <c:v>430</c:v>
                </c:pt>
                <c:pt idx="812">
                  <c:v>348</c:v>
                </c:pt>
                <c:pt idx="813">
                  <c:v>900</c:v>
                </c:pt>
                <c:pt idx="814">
                  <c:v>536</c:v>
                </c:pt>
                <c:pt idx="815">
                  <c:v>148</c:v>
                </c:pt>
                <c:pt idx="816">
                  <c:v>605</c:v>
                </c:pt>
                <c:pt idx="817">
                  <c:v>397</c:v>
                </c:pt>
                <c:pt idx="818">
                  <c:v>808</c:v>
                </c:pt>
                <c:pt idx="819">
                  <c:v>1038</c:v>
                </c:pt>
                <c:pt idx="820">
                  <c:v>422</c:v>
                </c:pt>
                <c:pt idx="821">
                  <c:v>763</c:v>
                </c:pt>
                <c:pt idx="822">
                  <c:v>1125</c:v>
                </c:pt>
                <c:pt idx="823">
                  <c:v>314</c:v>
                </c:pt>
                <c:pt idx="824">
                  <c:v>397</c:v>
                </c:pt>
                <c:pt idx="825">
                  <c:v>529</c:v>
                </c:pt>
                <c:pt idx="826">
                  <c:v>177</c:v>
                </c:pt>
                <c:pt idx="827">
                  <c:v>1129</c:v>
                </c:pt>
                <c:pt idx="828">
                  <c:v>825</c:v>
                </c:pt>
                <c:pt idx="829">
                  <c:v>250</c:v>
                </c:pt>
                <c:pt idx="830">
                  <c:v>454</c:v>
                </c:pt>
                <c:pt idx="831">
                  <c:v>935</c:v>
                </c:pt>
                <c:pt idx="832">
                  <c:v>998</c:v>
                </c:pt>
                <c:pt idx="833">
                  <c:v>467</c:v>
                </c:pt>
                <c:pt idx="834">
                  <c:v>419</c:v>
                </c:pt>
                <c:pt idx="835">
                  <c:v>1011</c:v>
                </c:pt>
                <c:pt idx="836">
                  <c:v>1378</c:v>
                </c:pt>
                <c:pt idx="837">
                  <c:v>331</c:v>
                </c:pt>
                <c:pt idx="838">
                  <c:v>428</c:v>
                </c:pt>
                <c:pt idx="839">
                  <c:v>193</c:v>
                </c:pt>
                <c:pt idx="840">
                  <c:v>160</c:v>
                </c:pt>
                <c:pt idx="841">
                  <c:v>687</c:v>
                </c:pt>
                <c:pt idx="842">
                  <c:v>200</c:v>
                </c:pt>
                <c:pt idx="843">
                  <c:v>630</c:v>
                </c:pt>
                <c:pt idx="844">
                  <c:v>176</c:v>
                </c:pt>
                <c:pt idx="845">
                  <c:v>824</c:v>
                </c:pt>
                <c:pt idx="846">
                  <c:v>506</c:v>
                </c:pt>
                <c:pt idx="847">
                  <c:v>432</c:v>
                </c:pt>
                <c:pt idx="848">
                  <c:v>751</c:v>
                </c:pt>
                <c:pt idx="849">
                  <c:v>492</c:v>
                </c:pt>
                <c:pt idx="850">
                  <c:v>302</c:v>
                </c:pt>
                <c:pt idx="851">
                  <c:v>498</c:v>
                </c:pt>
                <c:pt idx="852">
                  <c:v>312</c:v>
                </c:pt>
                <c:pt idx="853">
                  <c:v>131</c:v>
                </c:pt>
                <c:pt idx="854">
                  <c:v>381</c:v>
                </c:pt>
                <c:pt idx="855">
                  <c:v>670</c:v>
                </c:pt>
                <c:pt idx="856">
                  <c:v>59</c:v>
                </c:pt>
                <c:pt idx="857">
                  <c:v>13</c:v>
                </c:pt>
                <c:pt idx="858">
                  <c:v>89</c:v>
                </c:pt>
                <c:pt idx="859">
                  <c:v>32</c:v>
                </c:pt>
                <c:pt idx="860">
                  <c:v>112</c:v>
                </c:pt>
                <c:pt idx="861">
                  <c:v>73</c:v>
                </c:pt>
                <c:pt idx="862">
                  <c:v>48</c:v>
                </c:pt>
                <c:pt idx="863">
                  <c:v>412</c:v>
                </c:pt>
                <c:pt idx="864">
                  <c:v>55</c:v>
                </c:pt>
                <c:pt idx="865">
                  <c:v>117</c:v>
                </c:pt>
                <c:pt idx="866">
                  <c:v>53</c:v>
                </c:pt>
                <c:pt idx="867">
                  <c:v>62</c:v>
                </c:pt>
                <c:pt idx="868">
                  <c:v>158</c:v>
                </c:pt>
                <c:pt idx="869">
                  <c:v>33</c:v>
                </c:pt>
                <c:pt idx="870">
                  <c:v>1014</c:v>
                </c:pt>
                <c:pt idx="871">
                  <c:v>1429</c:v>
                </c:pt>
                <c:pt idx="872">
                  <c:v>857</c:v>
                </c:pt>
                <c:pt idx="873">
                  <c:v>219</c:v>
                </c:pt>
                <c:pt idx="874">
                  <c:v>612</c:v>
                </c:pt>
                <c:pt idx="875">
                  <c:v>276</c:v>
                </c:pt>
                <c:pt idx="876">
                  <c:v>378</c:v>
                </c:pt>
                <c:pt idx="877">
                  <c:v>447</c:v>
                </c:pt>
                <c:pt idx="878">
                  <c:v>452</c:v>
                </c:pt>
                <c:pt idx="879">
                  <c:v>372</c:v>
                </c:pt>
                <c:pt idx="880">
                  <c:v>175</c:v>
                </c:pt>
                <c:pt idx="881">
                  <c:v>145</c:v>
                </c:pt>
                <c:pt idx="882">
                  <c:v>305</c:v>
                </c:pt>
                <c:pt idx="883">
                  <c:v>882</c:v>
                </c:pt>
                <c:pt idx="884">
                  <c:v>1286</c:v>
                </c:pt>
                <c:pt idx="885">
                  <c:v>768</c:v>
                </c:pt>
                <c:pt idx="886">
                  <c:v>1748</c:v>
                </c:pt>
                <c:pt idx="887">
                  <c:v>205</c:v>
                </c:pt>
                <c:pt idx="888">
                  <c:v>1749</c:v>
                </c:pt>
                <c:pt idx="889">
                  <c:v>381</c:v>
                </c:pt>
                <c:pt idx="890">
                  <c:v>399</c:v>
                </c:pt>
                <c:pt idx="891">
                  <c:v>802</c:v>
                </c:pt>
                <c:pt idx="892">
                  <c:v>846</c:v>
                </c:pt>
                <c:pt idx="893">
                  <c:v>422</c:v>
                </c:pt>
                <c:pt idx="894">
                  <c:v>551</c:v>
                </c:pt>
                <c:pt idx="895">
                  <c:v>289</c:v>
                </c:pt>
                <c:pt idx="896">
                  <c:v>358</c:v>
                </c:pt>
                <c:pt idx="897">
                  <c:v>388</c:v>
                </c:pt>
                <c:pt idx="898">
                  <c:v>1172</c:v>
                </c:pt>
                <c:pt idx="899">
                  <c:v>1010</c:v>
                </c:pt>
                <c:pt idx="900">
                  <c:v>404</c:v>
                </c:pt>
                <c:pt idx="901">
                  <c:v>142</c:v>
                </c:pt>
                <c:pt idx="902">
                  <c:v>1145</c:v>
                </c:pt>
                <c:pt idx="903">
                  <c:v>502</c:v>
                </c:pt>
                <c:pt idx="904">
                  <c:v>274</c:v>
                </c:pt>
                <c:pt idx="905">
                  <c:v>1060</c:v>
                </c:pt>
                <c:pt idx="906">
                  <c:v>421</c:v>
                </c:pt>
                <c:pt idx="907">
                  <c:v>246</c:v>
                </c:pt>
                <c:pt idx="908">
                  <c:v>1544</c:v>
                </c:pt>
                <c:pt idx="909">
                  <c:v>1550</c:v>
                </c:pt>
                <c:pt idx="910">
                  <c:v>392</c:v>
                </c:pt>
                <c:pt idx="911">
                  <c:v>507</c:v>
                </c:pt>
                <c:pt idx="912">
                  <c:v>326</c:v>
                </c:pt>
                <c:pt idx="913">
                  <c:v>291</c:v>
                </c:pt>
                <c:pt idx="914">
                  <c:v>271</c:v>
                </c:pt>
                <c:pt idx="915">
                  <c:v>57</c:v>
                </c:pt>
                <c:pt idx="916">
                  <c:v>86</c:v>
                </c:pt>
                <c:pt idx="917">
                  <c:v>160</c:v>
                </c:pt>
                <c:pt idx="918">
                  <c:v>31</c:v>
                </c:pt>
                <c:pt idx="919">
                  <c:v>296</c:v>
                </c:pt>
                <c:pt idx="920">
                  <c:v>49</c:v>
                </c:pt>
                <c:pt idx="921">
                  <c:v>185</c:v>
                </c:pt>
                <c:pt idx="922">
                  <c:v>597</c:v>
                </c:pt>
                <c:pt idx="923">
                  <c:v>945</c:v>
                </c:pt>
                <c:pt idx="924">
                  <c:v>622</c:v>
                </c:pt>
                <c:pt idx="925">
                  <c:v>379</c:v>
                </c:pt>
                <c:pt idx="926">
                  <c:v>839</c:v>
                </c:pt>
                <c:pt idx="927">
                  <c:v>107</c:v>
                </c:pt>
                <c:pt idx="928">
                  <c:v>953</c:v>
                </c:pt>
                <c:pt idx="929">
                  <c:v>965</c:v>
                </c:pt>
                <c:pt idx="930">
                  <c:v>913</c:v>
                </c:pt>
                <c:pt idx="931">
                  <c:v>392</c:v>
                </c:pt>
                <c:pt idx="932">
                  <c:v>468</c:v>
                </c:pt>
                <c:pt idx="933">
                  <c:v>457</c:v>
                </c:pt>
                <c:pt idx="934">
                  <c:v>275</c:v>
                </c:pt>
                <c:pt idx="935">
                  <c:v>651</c:v>
                </c:pt>
                <c:pt idx="936">
                  <c:v>986</c:v>
                </c:pt>
                <c:pt idx="937">
                  <c:v>2282</c:v>
                </c:pt>
                <c:pt idx="938">
                  <c:v>934</c:v>
                </c:pt>
                <c:pt idx="939">
                  <c:v>2988</c:v>
                </c:pt>
                <c:pt idx="940">
                  <c:v>744</c:v>
                </c:pt>
                <c:pt idx="941">
                  <c:v>261</c:v>
                </c:pt>
                <c:pt idx="942">
                  <c:v>246</c:v>
                </c:pt>
                <c:pt idx="943">
                  <c:v>1256</c:v>
                </c:pt>
                <c:pt idx="944">
                  <c:v>799</c:v>
                </c:pt>
                <c:pt idx="945">
                  <c:v>144</c:v>
                </c:pt>
                <c:pt idx="946">
                  <c:v>170</c:v>
                </c:pt>
                <c:pt idx="947">
                  <c:v>225</c:v>
                </c:pt>
                <c:pt idx="948">
                  <c:v>138</c:v>
                </c:pt>
                <c:pt idx="949">
                  <c:v>49</c:v>
                </c:pt>
                <c:pt idx="950">
                  <c:v>346</c:v>
                </c:pt>
                <c:pt idx="951">
                  <c:v>29</c:v>
                </c:pt>
                <c:pt idx="952">
                  <c:v>263</c:v>
                </c:pt>
                <c:pt idx="953">
                  <c:v>125</c:v>
                </c:pt>
                <c:pt idx="954">
                  <c:v>312</c:v>
                </c:pt>
                <c:pt idx="955">
                  <c:v>269</c:v>
                </c:pt>
                <c:pt idx="956">
                  <c:v>23</c:v>
                </c:pt>
                <c:pt idx="957">
                  <c:v>685</c:v>
                </c:pt>
                <c:pt idx="958">
                  <c:v>217</c:v>
                </c:pt>
                <c:pt idx="959">
                  <c:v>174</c:v>
                </c:pt>
                <c:pt idx="960">
                  <c:v>119</c:v>
                </c:pt>
                <c:pt idx="961">
                  <c:v>143</c:v>
                </c:pt>
                <c:pt idx="962">
                  <c:v>85</c:v>
                </c:pt>
                <c:pt idx="963">
                  <c:v>102</c:v>
                </c:pt>
                <c:pt idx="964">
                  <c:v>45</c:v>
                </c:pt>
                <c:pt idx="965">
                  <c:v>263</c:v>
                </c:pt>
                <c:pt idx="966">
                  <c:v>76</c:v>
                </c:pt>
                <c:pt idx="967">
                  <c:v>338</c:v>
                </c:pt>
                <c:pt idx="968">
                  <c:v>502</c:v>
                </c:pt>
                <c:pt idx="969">
                  <c:v>455</c:v>
                </c:pt>
                <c:pt idx="970">
                  <c:v>916</c:v>
                </c:pt>
                <c:pt idx="971">
                  <c:v>858</c:v>
                </c:pt>
                <c:pt idx="972">
                  <c:v>310</c:v>
                </c:pt>
                <c:pt idx="973">
                  <c:v>252</c:v>
                </c:pt>
                <c:pt idx="974">
                  <c:v>152</c:v>
                </c:pt>
                <c:pt idx="975">
                  <c:v>1256</c:v>
                </c:pt>
                <c:pt idx="976">
                  <c:v>971</c:v>
                </c:pt>
                <c:pt idx="977">
                  <c:v>337</c:v>
                </c:pt>
                <c:pt idx="978">
                  <c:v>89</c:v>
                </c:pt>
                <c:pt idx="979">
                  <c:v>214</c:v>
                </c:pt>
                <c:pt idx="980">
                  <c:v>393</c:v>
                </c:pt>
                <c:pt idx="981">
                  <c:v>191</c:v>
                </c:pt>
                <c:pt idx="982">
                  <c:v>199</c:v>
                </c:pt>
                <c:pt idx="983">
                  <c:v>812</c:v>
                </c:pt>
                <c:pt idx="984">
                  <c:v>322</c:v>
                </c:pt>
                <c:pt idx="985">
                  <c:v>263</c:v>
                </c:pt>
                <c:pt idx="986">
                  <c:v>1068</c:v>
                </c:pt>
                <c:pt idx="987">
                  <c:v>279</c:v>
                </c:pt>
                <c:pt idx="988">
                  <c:v>849</c:v>
                </c:pt>
                <c:pt idx="989">
                  <c:v>616</c:v>
                </c:pt>
                <c:pt idx="990">
                  <c:v>852</c:v>
                </c:pt>
                <c:pt idx="991">
                  <c:v>729</c:v>
                </c:pt>
                <c:pt idx="992">
                  <c:v>283</c:v>
                </c:pt>
                <c:pt idx="993">
                  <c:v>526</c:v>
                </c:pt>
                <c:pt idx="994">
                  <c:v>233</c:v>
                </c:pt>
                <c:pt idx="995">
                  <c:v>191</c:v>
                </c:pt>
                <c:pt idx="996">
                  <c:v>197</c:v>
                </c:pt>
                <c:pt idx="997">
                  <c:v>464</c:v>
                </c:pt>
                <c:pt idx="998">
                  <c:v>500</c:v>
                </c:pt>
                <c:pt idx="999">
                  <c:v>1532</c:v>
                </c:pt>
                <c:pt idx="1000">
                  <c:v>2073</c:v>
                </c:pt>
                <c:pt idx="1001">
                  <c:v>968</c:v>
                </c:pt>
                <c:pt idx="1002">
                  <c:v>598</c:v>
                </c:pt>
                <c:pt idx="1003">
                  <c:v>429</c:v>
                </c:pt>
                <c:pt idx="1004">
                  <c:v>1023</c:v>
                </c:pt>
                <c:pt idx="1005">
                  <c:v>570</c:v>
                </c:pt>
                <c:pt idx="1006">
                  <c:v>183</c:v>
                </c:pt>
                <c:pt idx="1007">
                  <c:v>790</c:v>
                </c:pt>
                <c:pt idx="1008">
                  <c:v>732</c:v>
                </c:pt>
                <c:pt idx="1009">
                  <c:v>128</c:v>
                </c:pt>
                <c:pt idx="1010">
                  <c:v>422</c:v>
                </c:pt>
                <c:pt idx="1011">
                  <c:v>1474</c:v>
                </c:pt>
                <c:pt idx="1012">
                  <c:v>779</c:v>
                </c:pt>
                <c:pt idx="1013">
                  <c:v>2435</c:v>
                </c:pt>
                <c:pt idx="1014">
                  <c:v>463</c:v>
                </c:pt>
                <c:pt idx="1015">
                  <c:v>243</c:v>
                </c:pt>
                <c:pt idx="1016">
                  <c:v>328</c:v>
                </c:pt>
                <c:pt idx="1017">
                  <c:v>571</c:v>
                </c:pt>
                <c:pt idx="1018">
                  <c:v>491</c:v>
                </c:pt>
                <c:pt idx="1019">
                  <c:v>374</c:v>
                </c:pt>
                <c:pt idx="1020">
                  <c:v>90</c:v>
                </c:pt>
                <c:pt idx="1021">
                  <c:v>640</c:v>
                </c:pt>
                <c:pt idx="1022">
                  <c:v>386</c:v>
                </c:pt>
                <c:pt idx="1023">
                  <c:v>702</c:v>
                </c:pt>
                <c:pt idx="1024">
                  <c:v>186</c:v>
                </c:pt>
                <c:pt idx="1025">
                  <c:v>188</c:v>
                </c:pt>
                <c:pt idx="1026">
                  <c:v>397</c:v>
                </c:pt>
                <c:pt idx="1027">
                  <c:v>337</c:v>
                </c:pt>
                <c:pt idx="1028">
                  <c:v>199</c:v>
                </c:pt>
                <c:pt idx="1029">
                  <c:v>115</c:v>
                </c:pt>
                <c:pt idx="1030">
                  <c:v>250</c:v>
                </c:pt>
                <c:pt idx="1031">
                  <c:v>303</c:v>
                </c:pt>
                <c:pt idx="1032">
                  <c:v>89</c:v>
                </c:pt>
                <c:pt idx="1033">
                  <c:v>33</c:v>
                </c:pt>
                <c:pt idx="1034">
                  <c:v>1240</c:v>
                </c:pt>
                <c:pt idx="1035">
                  <c:v>182</c:v>
                </c:pt>
                <c:pt idx="1036">
                  <c:v>933</c:v>
                </c:pt>
                <c:pt idx="1037">
                  <c:v>312</c:v>
                </c:pt>
                <c:pt idx="1038">
                  <c:v>2572</c:v>
                </c:pt>
                <c:pt idx="1039">
                  <c:v>493</c:v>
                </c:pt>
                <c:pt idx="1040">
                  <c:v>1344</c:v>
                </c:pt>
                <c:pt idx="1041">
                  <c:v>1460</c:v>
                </c:pt>
                <c:pt idx="1042">
                  <c:v>2024</c:v>
                </c:pt>
                <c:pt idx="1043">
                  <c:v>564</c:v>
                </c:pt>
                <c:pt idx="1044">
                  <c:v>635</c:v>
                </c:pt>
                <c:pt idx="1045">
                  <c:v>1371</c:v>
                </c:pt>
                <c:pt idx="1046">
                  <c:v>2901</c:v>
                </c:pt>
                <c:pt idx="1047">
                  <c:v>1003</c:v>
                </c:pt>
                <c:pt idx="1048">
                  <c:v>3665</c:v>
                </c:pt>
                <c:pt idx="1049">
                  <c:v>1249</c:v>
                </c:pt>
                <c:pt idx="1050">
                  <c:v>805</c:v>
                </c:pt>
                <c:pt idx="1051">
                  <c:v>1047</c:v>
                </c:pt>
                <c:pt idx="1052">
                  <c:v>1336</c:v>
                </c:pt>
                <c:pt idx="1053">
                  <c:v>1009</c:v>
                </c:pt>
                <c:pt idx="1054">
                  <c:v>186</c:v>
                </c:pt>
                <c:pt idx="1055">
                  <c:v>571</c:v>
                </c:pt>
                <c:pt idx="1056">
                  <c:v>386</c:v>
                </c:pt>
                <c:pt idx="1057">
                  <c:v>422</c:v>
                </c:pt>
                <c:pt idx="1058">
                  <c:v>717</c:v>
                </c:pt>
                <c:pt idx="1059">
                  <c:v>585</c:v>
                </c:pt>
                <c:pt idx="1060">
                  <c:v>229</c:v>
                </c:pt>
                <c:pt idx="1061">
                  <c:v>270</c:v>
                </c:pt>
                <c:pt idx="1062">
                  <c:v>81</c:v>
                </c:pt>
                <c:pt idx="1063">
                  <c:v>1546</c:v>
                </c:pt>
                <c:pt idx="1064">
                  <c:v>536</c:v>
                </c:pt>
                <c:pt idx="1065">
                  <c:v>548</c:v>
                </c:pt>
                <c:pt idx="1066">
                  <c:v>251</c:v>
                </c:pt>
                <c:pt idx="1067">
                  <c:v>3591</c:v>
                </c:pt>
                <c:pt idx="1068">
                  <c:v>1490</c:v>
                </c:pt>
                <c:pt idx="1069">
                  <c:v>1536</c:v>
                </c:pt>
                <c:pt idx="1070">
                  <c:v>1471</c:v>
                </c:pt>
                <c:pt idx="1071">
                  <c:v>1351</c:v>
                </c:pt>
                <c:pt idx="1072">
                  <c:v>156</c:v>
                </c:pt>
                <c:pt idx="1073">
                  <c:v>277</c:v>
                </c:pt>
                <c:pt idx="1074">
                  <c:v>2035</c:v>
                </c:pt>
                <c:pt idx="1075">
                  <c:v>418</c:v>
                </c:pt>
                <c:pt idx="1076">
                  <c:v>1424</c:v>
                </c:pt>
                <c:pt idx="1077">
                  <c:v>1991</c:v>
                </c:pt>
                <c:pt idx="1078">
                  <c:v>650</c:v>
                </c:pt>
                <c:pt idx="1079">
                  <c:v>347</c:v>
                </c:pt>
                <c:pt idx="1080">
                  <c:v>432</c:v>
                </c:pt>
                <c:pt idx="1081">
                  <c:v>283</c:v>
                </c:pt>
                <c:pt idx="1082">
                  <c:v>1063</c:v>
                </c:pt>
                <c:pt idx="1083">
                  <c:v>1302</c:v>
                </c:pt>
                <c:pt idx="1084">
                  <c:v>127</c:v>
                </c:pt>
                <c:pt idx="1085">
                  <c:v>599</c:v>
                </c:pt>
                <c:pt idx="1086">
                  <c:v>160</c:v>
                </c:pt>
                <c:pt idx="1087">
                  <c:v>72</c:v>
                </c:pt>
                <c:pt idx="1088">
                  <c:v>97</c:v>
                </c:pt>
                <c:pt idx="1089">
                  <c:v>631</c:v>
                </c:pt>
                <c:pt idx="1090">
                  <c:v>185</c:v>
                </c:pt>
                <c:pt idx="1091">
                  <c:v>88</c:v>
                </c:pt>
                <c:pt idx="1092">
                  <c:v>664</c:v>
                </c:pt>
                <c:pt idx="1093">
                  <c:v>175</c:v>
                </c:pt>
                <c:pt idx="1094">
                  <c:v>252</c:v>
                </c:pt>
                <c:pt idx="1095">
                  <c:v>3985</c:v>
                </c:pt>
                <c:pt idx="1096">
                  <c:v>613</c:v>
                </c:pt>
                <c:pt idx="1097">
                  <c:v>816</c:v>
                </c:pt>
                <c:pt idx="1098">
                  <c:v>316</c:v>
                </c:pt>
                <c:pt idx="1099">
                  <c:v>958</c:v>
                </c:pt>
                <c:pt idx="1100">
                  <c:v>333</c:v>
                </c:pt>
                <c:pt idx="1101">
                  <c:v>2018</c:v>
                </c:pt>
                <c:pt idx="1102">
                  <c:v>2986</c:v>
                </c:pt>
                <c:pt idx="1103">
                  <c:v>424</c:v>
                </c:pt>
                <c:pt idx="1104">
                  <c:v>448</c:v>
                </c:pt>
                <c:pt idx="1105">
                  <c:v>695</c:v>
                </c:pt>
                <c:pt idx="1106">
                  <c:v>505</c:v>
                </c:pt>
                <c:pt idx="1107">
                  <c:v>401</c:v>
                </c:pt>
                <c:pt idx="1108">
                  <c:v>140</c:v>
                </c:pt>
                <c:pt idx="1109">
                  <c:v>591</c:v>
                </c:pt>
                <c:pt idx="1110">
                  <c:v>941</c:v>
                </c:pt>
                <c:pt idx="1111">
                  <c:v>861</c:v>
                </c:pt>
                <c:pt idx="1112">
                  <c:v>657</c:v>
                </c:pt>
                <c:pt idx="1113">
                  <c:v>1029</c:v>
                </c:pt>
                <c:pt idx="1114">
                  <c:v>643</c:v>
                </c:pt>
                <c:pt idx="1115">
                  <c:v>463</c:v>
                </c:pt>
                <c:pt idx="1116">
                  <c:v>794</c:v>
                </c:pt>
                <c:pt idx="1117">
                  <c:v>833</c:v>
                </c:pt>
                <c:pt idx="1118">
                  <c:v>1056</c:v>
                </c:pt>
                <c:pt idx="1119">
                  <c:v>237</c:v>
                </c:pt>
                <c:pt idx="1120">
                  <c:v>1612</c:v>
                </c:pt>
                <c:pt idx="1121">
                  <c:v>512</c:v>
                </c:pt>
                <c:pt idx="1122">
                  <c:v>775</c:v>
                </c:pt>
                <c:pt idx="1123">
                  <c:v>394</c:v>
                </c:pt>
                <c:pt idx="1124">
                  <c:v>2080</c:v>
                </c:pt>
                <c:pt idx="1125">
                  <c:v>1423</c:v>
                </c:pt>
                <c:pt idx="1126">
                  <c:v>848</c:v>
                </c:pt>
                <c:pt idx="1127">
                  <c:v>447</c:v>
                </c:pt>
                <c:pt idx="1128">
                  <c:v>1135</c:v>
                </c:pt>
                <c:pt idx="1129">
                  <c:v>625</c:v>
                </c:pt>
                <c:pt idx="1130">
                  <c:v>551</c:v>
                </c:pt>
                <c:pt idx="1131">
                  <c:v>1108</c:v>
                </c:pt>
                <c:pt idx="1132">
                  <c:v>392</c:v>
                </c:pt>
                <c:pt idx="1133">
                  <c:v>843</c:v>
                </c:pt>
                <c:pt idx="1134">
                  <c:v>333</c:v>
                </c:pt>
                <c:pt idx="1135">
                  <c:v>690</c:v>
                </c:pt>
                <c:pt idx="1136">
                  <c:v>941</c:v>
                </c:pt>
                <c:pt idx="1137">
                  <c:v>60</c:v>
                </c:pt>
                <c:pt idx="1138">
                  <c:v>206</c:v>
                </c:pt>
                <c:pt idx="1139">
                  <c:v>428</c:v>
                </c:pt>
                <c:pt idx="1140">
                  <c:v>411</c:v>
                </c:pt>
                <c:pt idx="1141">
                  <c:v>673</c:v>
                </c:pt>
                <c:pt idx="1142">
                  <c:v>21</c:v>
                </c:pt>
                <c:pt idx="1143">
                  <c:v>191</c:v>
                </c:pt>
                <c:pt idx="1144">
                  <c:v>95</c:v>
                </c:pt>
                <c:pt idx="1145">
                  <c:v>948</c:v>
                </c:pt>
                <c:pt idx="1146">
                  <c:v>1044</c:v>
                </c:pt>
                <c:pt idx="1147">
                  <c:v>1695</c:v>
                </c:pt>
                <c:pt idx="1148">
                  <c:v>3156</c:v>
                </c:pt>
                <c:pt idx="1149">
                  <c:v>380</c:v>
                </c:pt>
                <c:pt idx="1150">
                  <c:v>1191</c:v>
                </c:pt>
                <c:pt idx="1151">
                  <c:v>1710</c:v>
                </c:pt>
                <c:pt idx="1152">
                  <c:v>77</c:v>
                </c:pt>
                <c:pt idx="1153">
                  <c:v>4548</c:v>
                </c:pt>
                <c:pt idx="1154">
                  <c:v>1118</c:v>
                </c:pt>
                <c:pt idx="1155">
                  <c:v>973</c:v>
                </c:pt>
                <c:pt idx="1156">
                  <c:v>1445</c:v>
                </c:pt>
                <c:pt idx="1157">
                  <c:v>300</c:v>
                </c:pt>
                <c:pt idx="1158">
                  <c:v>845</c:v>
                </c:pt>
                <c:pt idx="1159">
                  <c:v>1573</c:v>
                </c:pt>
                <c:pt idx="1160">
                  <c:v>221</c:v>
                </c:pt>
                <c:pt idx="1161">
                  <c:v>1458</c:v>
                </c:pt>
                <c:pt idx="1162">
                  <c:v>1793</c:v>
                </c:pt>
                <c:pt idx="1163">
                  <c:v>588</c:v>
                </c:pt>
                <c:pt idx="1164">
                  <c:v>1367</c:v>
                </c:pt>
                <c:pt idx="1165">
                  <c:v>310</c:v>
                </c:pt>
                <c:pt idx="1166">
                  <c:v>734</c:v>
                </c:pt>
                <c:pt idx="1167">
                  <c:v>163</c:v>
                </c:pt>
                <c:pt idx="1168">
                  <c:v>357</c:v>
                </c:pt>
                <c:pt idx="1169">
                  <c:v>123</c:v>
                </c:pt>
                <c:pt idx="1170">
                  <c:v>209</c:v>
                </c:pt>
                <c:pt idx="1171">
                  <c:v>253</c:v>
                </c:pt>
                <c:pt idx="1172">
                  <c:v>1537</c:v>
                </c:pt>
                <c:pt idx="1173">
                  <c:v>491</c:v>
                </c:pt>
                <c:pt idx="1174">
                  <c:v>1020</c:v>
                </c:pt>
                <c:pt idx="1175">
                  <c:v>175</c:v>
                </c:pt>
                <c:pt idx="1176">
                  <c:v>1705</c:v>
                </c:pt>
                <c:pt idx="1177">
                  <c:v>1190</c:v>
                </c:pt>
                <c:pt idx="1178">
                  <c:v>520</c:v>
                </c:pt>
                <c:pt idx="1179">
                  <c:v>768</c:v>
                </c:pt>
                <c:pt idx="1180">
                  <c:v>988</c:v>
                </c:pt>
                <c:pt idx="1181">
                  <c:v>1013</c:v>
                </c:pt>
                <c:pt idx="1182">
                  <c:v>2067</c:v>
                </c:pt>
                <c:pt idx="1183">
                  <c:v>1120</c:v>
                </c:pt>
                <c:pt idx="1184">
                  <c:v>634</c:v>
                </c:pt>
                <c:pt idx="1185">
                  <c:v>903</c:v>
                </c:pt>
                <c:pt idx="1186">
                  <c:v>2198</c:v>
                </c:pt>
                <c:pt idx="1187">
                  <c:v>369</c:v>
                </c:pt>
                <c:pt idx="1188">
                  <c:v>1417</c:v>
                </c:pt>
                <c:pt idx="1189">
                  <c:v>1194</c:v>
                </c:pt>
                <c:pt idx="1190">
                  <c:v>307</c:v>
                </c:pt>
                <c:pt idx="1191">
                  <c:v>363</c:v>
                </c:pt>
                <c:pt idx="1192">
                  <c:v>1977</c:v>
                </c:pt>
                <c:pt idx="1193">
                  <c:v>157</c:v>
                </c:pt>
                <c:pt idx="1194">
                  <c:v>767</c:v>
                </c:pt>
                <c:pt idx="1195">
                  <c:v>237</c:v>
                </c:pt>
                <c:pt idx="1196">
                  <c:v>366</c:v>
                </c:pt>
                <c:pt idx="1197">
                  <c:v>623</c:v>
                </c:pt>
                <c:pt idx="1198">
                  <c:v>575</c:v>
                </c:pt>
                <c:pt idx="1199">
                  <c:v>1534</c:v>
                </c:pt>
                <c:pt idx="1200">
                  <c:v>128</c:v>
                </c:pt>
                <c:pt idx="1201">
                  <c:v>201</c:v>
                </c:pt>
                <c:pt idx="1202">
                  <c:v>474</c:v>
                </c:pt>
                <c:pt idx="1203">
                  <c:v>43</c:v>
                </c:pt>
                <c:pt idx="1204">
                  <c:v>64</c:v>
                </c:pt>
                <c:pt idx="1205">
                  <c:v>61</c:v>
                </c:pt>
                <c:pt idx="1206">
                  <c:v>116</c:v>
                </c:pt>
                <c:pt idx="1207">
                  <c:v>49</c:v>
                </c:pt>
                <c:pt idx="1208">
                  <c:v>70</c:v>
                </c:pt>
                <c:pt idx="1209">
                  <c:v>430</c:v>
                </c:pt>
                <c:pt idx="1210">
                  <c:v>93</c:v>
                </c:pt>
                <c:pt idx="1211">
                  <c:v>459</c:v>
                </c:pt>
                <c:pt idx="1212">
                  <c:v>55</c:v>
                </c:pt>
                <c:pt idx="1213">
                  <c:v>125</c:v>
                </c:pt>
                <c:pt idx="1214">
                  <c:v>48</c:v>
                </c:pt>
                <c:pt idx="1215">
                  <c:v>256</c:v>
                </c:pt>
                <c:pt idx="1216">
                  <c:v>68</c:v>
                </c:pt>
                <c:pt idx="1217">
                  <c:v>187</c:v>
                </c:pt>
                <c:pt idx="1218">
                  <c:v>3231</c:v>
                </c:pt>
                <c:pt idx="1219">
                  <c:v>528</c:v>
                </c:pt>
                <c:pt idx="1220">
                  <c:v>2498</c:v>
                </c:pt>
                <c:pt idx="1221">
                  <c:v>2885</c:v>
                </c:pt>
                <c:pt idx="1222">
                  <c:v>1188</c:v>
                </c:pt>
                <c:pt idx="1223">
                  <c:v>1334</c:v>
                </c:pt>
                <c:pt idx="1224">
                  <c:v>411</c:v>
                </c:pt>
                <c:pt idx="1225">
                  <c:v>2659</c:v>
                </c:pt>
                <c:pt idx="1226">
                  <c:v>1159</c:v>
                </c:pt>
                <c:pt idx="1227">
                  <c:v>349</c:v>
                </c:pt>
                <c:pt idx="1228">
                  <c:v>480</c:v>
                </c:pt>
                <c:pt idx="1229">
                  <c:v>2061</c:v>
                </c:pt>
                <c:pt idx="1230">
                  <c:v>509</c:v>
                </c:pt>
                <c:pt idx="1231">
                  <c:v>807</c:v>
                </c:pt>
                <c:pt idx="1232">
                  <c:v>5794</c:v>
                </c:pt>
                <c:pt idx="1233">
                  <c:v>272</c:v>
                </c:pt>
                <c:pt idx="1234">
                  <c:v>121</c:v>
                </c:pt>
                <c:pt idx="1235">
                  <c:v>1750</c:v>
                </c:pt>
                <c:pt idx="1236">
                  <c:v>156</c:v>
                </c:pt>
                <c:pt idx="1237">
                  <c:v>1540</c:v>
                </c:pt>
                <c:pt idx="1238">
                  <c:v>1745</c:v>
                </c:pt>
                <c:pt idx="1239">
                  <c:v>1506</c:v>
                </c:pt>
                <c:pt idx="1240">
                  <c:v>433</c:v>
                </c:pt>
                <c:pt idx="1241">
                  <c:v>602</c:v>
                </c:pt>
                <c:pt idx="1242">
                  <c:v>1170</c:v>
                </c:pt>
                <c:pt idx="1243">
                  <c:v>1010</c:v>
                </c:pt>
                <c:pt idx="1244">
                  <c:v>1209</c:v>
                </c:pt>
                <c:pt idx="1245">
                  <c:v>2725</c:v>
                </c:pt>
                <c:pt idx="1246">
                  <c:v>1791</c:v>
                </c:pt>
                <c:pt idx="1247">
                  <c:v>1304</c:v>
                </c:pt>
                <c:pt idx="1248">
                  <c:v>2118</c:v>
                </c:pt>
                <c:pt idx="1249">
                  <c:v>779</c:v>
                </c:pt>
                <c:pt idx="1250">
                  <c:v>2532</c:v>
                </c:pt>
                <c:pt idx="1251">
                  <c:v>678</c:v>
                </c:pt>
                <c:pt idx="1252">
                  <c:v>1141</c:v>
                </c:pt>
                <c:pt idx="1253">
                  <c:v>159</c:v>
                </c:pt>
                <c:pt idx="1254">
                  <c:v>1061</c:v>
                </c:pt>
                <c:pt idx="1255">
                  <c:v>919</c:v>
                </c:pt>
                <c:pt idx="1256">
                  <c:v>3047</c:v>
                </c:pt>
                <c:pt idx="1257">
                  <c:v>695</c:v>
                </c:pt>
                <c:pt idx="1258">
                  <c:v>1857</c:v>
                </c:pt>
                <c:pt idx="1259">
                  <c:v>1472</c:v>
                </c:pt>
                <c:pt idx="1260">
                  <c:v>672</c:v>
                </c:pt>
                <c:pt idx="1261">
                  <c:v>1599</c:v>
                </c:pt>
                <c:pt idx="1262">
                  <c:v>1739</c:v>
                </c:pt>
                <c:pt idx="1263">
                  <c:v>854</c:v>
                </c:pt>
                <c:pt idx="1264">
                  <c:v>181</c:v>
                </c:pt>
                <c:pt idx="1265">
                  <c:v>1696</c:v>
                </c:pt>
                <c:pt idx="1266">
                  <c:v>1053</c:v>
                </c:pt>
                <c:pt idx="1267">
                  <c:v>215</c:v>
                </c:pt>
                <c:pt idx="1268">
                  <c:v>1806</c:v>
                </c:pt>
                <c:pt idx="1269">
                  <c:v>3001</c:v>
                </c:pt>
                <c:pt idx="1270">
                  <c:v>434</c:v>
                </c:pt>
                <c:pt idx="1271">
                  <c:v>599</c:v>
                </c:pt>
                <c:pt idx="1272">
                  <c:v>366</c:v>
                </c:pt>
                <c:pt idx="1273">
                  <c:v>391</c:v>
                </c:pt>
                <c:pt idx="1274">
                  <c:v>623</c:v>
                </c:pt>
                <c:pt idx="1275">
                  <c:v>1058</c:v>
                </c:pt>
                <c:pt idx="1276">
                  <c:v>655</c:v>
                </c:pt>
                <c:pt idx="1277">
                  <c:v>526</c:v>
                </c:pt>
                <c:pt idx="1278">
                  <c:v>176</c:v>
                </c:pt>
                <c:pt idx="1279">
                  <c:v>2018</c:v>
                </c:pt>
                <c:pt idx="1280">
                  <c:v>1586</c:v>
                </c:pt>
                <c:pt idx="1281">
                  <c:v>310</c:v>
                </c:pt>
                <c:pt idx="1282">
                  <c:v>919</c:v>
                </c:pt>
                <c:pt idx="1283">
                  <c:v>358</c:v>
                </c:pt>
                <c:pt idx="1284">
                  <c:v>32</c:v>
                </c:pt>
                <c:pt idx="1285">
                  <c:v>102</c:v>
                </c:pt>
                <c:pt idx="1286">
                  <c:v>914</c:v>
                </c:pt>
                <c:pt idx="1287">
                  <c:v>178</c:v>
                </c:pt>
                <c:pt idx="1288">
                  <c:v>260</c:v>
                </c:pt>
                <c:pt idx="1289">
                  <c:v>99</c:v>
                </c:pt>
                <c:pt idx="1290">
                  <c:v>175</c:v>
                </c:pt>
                <c:pt idx="1291">
                  <c:v>350</c:v>
                </c:pt>
                <c:pt idx="1292">
                  <c:v>538</c:v>
                </c:pt>
                <c:pt idx="1293">
                  <c:v>42</c:v>
                </c:pt>
                <c:pt idx="1294">
                  <c:v>360</c:v>
                </c:pt>
                <c:pt idx="1295">
                  <c:v>282</c:v>
                </c:pt>
                <c:pt idx="1296">
                  <c:v>134</c:v>
                </c:pt>
                <c:pt idx="1297">
                  <c:v>153</c:v>
                </c:pt>
                <c:pt idx="1298">
                  <c:v>738</c:v>
                </c:pt>
                <c:pt idx="1299">
                  <c:v>815</c:v>
                </c:pt>
                <c:pt idx="1300">
                  <c:v>1122</c:v>
                </c:pt>
                <c:pt idx="1301">
                  <c:v>2956</c:v>
                </c:pt>
                <c:pt idx="1302">
                  <c:v>2181</c:v>
                </c:pt>
                <c:pt idx="1303">
                  <c:v>859</c:v>
                </c:pt>
                <c:pt idx="1304">
                  <c:v>409</c:v>
                </c:pt>
                <c:pt idx="1305">
                  <c:v>779</c:v>
                </c:pt>
                <c:pt idx="1306">
                  <c:v>332</c:v>
                </c:pt>
                <c:pt idx="1307">
                  <c:v>1832</c:v>
                </c:pt>
                <c:pt idx="1308">
                  <c:v>1118</c:v>
                </c:pt>
                <c:pt idx="1309">
                  <c:v>847</c:v>
                </c:pt>
                <c:pt idx="1310">
                  <c:v>2120</c:v>
                </c:pt>
                <c:pt idx="1311">
                  <c:v>384</c:v>
                </c:pt>
                <c:pt idx="1312">
                  <c:v>1203</c:v>
                </c:pt>
                <c:pt idx="1313">
                  <c:v>666</c:v>
                </c:pt>
                <c:pt idx="1314">
                  <c:v>2025</c:v>
                </c:pt>
                <c:pt idx="1315">
                  <c:v>547</c:v>
                </c:pt>
                <c:pt idx="1316">
                  <c:v>100</c:v>
                </c:pt>
                <c:pt idx="1317">
                  <c:v>315</c:v>
                </c:pt>
                <c:pt idx="1318">
                  <c:v>212</c:v>
                </c:pt>
                <c:pt idx="1319">
                  <c:v>247</c:v>
                </c:pt>
                <c:pt idx="1320">
                  <c:v>2025</c:v>
                </c:pt>
                <c:pt idx="1321">
                  <c:v>4921</c:v>
                </c:pt>
                <c:pt idx="1322">
                  <c:v>2556</c:v>
                </c:pt>
                <c:pt idx="1323">
                  <c:v>293</c:v>
                </c:pt>
                <c:pt idx="1324">
                  <c:v>1212</c:v>
                </c:pt>
                <c:pt idx="1325">
                  <c:v>2029</c:v>
                </c:pt>
                <c:pt idx="1326">
                  <c:v>481</c:v>
                </c:pt>
                <c:pt idx="1327">
                  <c:v>259</c:v>
                </c:pt>
                <c:pt idx="1328">
                  <c:v>207</c:v>
                </c:pt>
                <c:pt idx="1329">
                  <c:v>295</c:v>
                </c:pt>
                <c:pt idx="1330">
                  <c:v>107</c:v>
                </c:pt>
                <c:pt idx="1331">
                  <c:v>1503</c:v>
                </c:pt>
                <c:pt idx="1332">
                  <c:v>1070</c:v>
                </c:pt>
                <c:pt idx="1333">
                  <c:v>124</c:v>
                </c:pt>
                <c:pt idx="1334">
                  <c:v>293</c:v>
                </c:pt>
                <c:pt idx="1335">
                  <c:v>1391</c:v>
                </c:pt>
                <c:pt idx="1336">
                  <c:v>176</c:v>
                </c:pt>
                <c:pt idx="1337">
                  <c:v>327</c:v>
                </c:pt>
                <c:pt idx="1338">
                  <c:v>201</c:v>
                </c:pt>
                <c:pt idx="1339">
                  <c:v>464</c:v>
                </c:pt>
                <c:pt idx="1340">
                  <c:v>80</c:v>
                </c:pt>
                <c:pt idx="1341">
                  <c:v>357</c:v>
                </c:pt>
                <c:pt idx="1342">
                  <c:v>167</c:v>
                </c:pt>
                <c:pt idx="1343">
                  <c:v>2495</c:v>
                </c:pt>
                <c:pt idx="1344">
                  <c:v>3548</c:v>
                </c:pt>
                <c:pt idx="1345">
                  <c:v>1043</c:v>
                </c:pt>
                <c:pt idx="1346">
                  <c:v>1244</c:v>
                </c:pt>
                <c:pt idx="1347">
                  <c:v>550</c:v>
                </c:pt>
                <c:pt idx="1348">
                  <c:v>3416</c:v>
                </c:pt>
                <c:pt idx="1349">
                  <c:v>1050</c:v>
                </c:pt>
                <c:pt idx="1350">
                  <c:v>181</c:v>
                </c:pt>
                <c:pt idx="1351">
                  <c:v>413</c:v>
                </c:pt>
                <c:pt idx="1352">
                  <c:v>1207</c:v>
                </c:pt>
                <c:pt idx="1353">
                  <c:v>877</c:v>
                </c:pt>
                <c:pt idx="1354">
                  <c:v>1470</c:v>
                </c:pt>
                <c:pt idx="1355">
                  <c:v>1344</c:v>
                </c:pt>
                <c:pt idx="1356">
                  <c:v>1420</c:v>
                </c:pt>
                <c:pt idx="1357">
                  <c:v>505</c:v>
                </c:pt>
                <c:pt idx="1358">
                  <c:v>438</c:v>
                </c:pt>
                <c:pt idx="1359">
                  <c:v>1591</c:v>
                </c:pt>
                <c:pt idx="1360">
                  <c:v>921</c:v>
                </c:pt>
                <c:pt idx="1361">
                  <c:v>1586</c:v>
                </c:pt>
                <c:pt idx="1362">
                  <c:v>694</c:v>
                </c:pt>
                <c:pt idx="1363">
                  <c:v>364</c:v>
                </c:pt>
                <c:pt idx="1364">
                  <c:v>1011</c:v>
                </c:pt>
                <c:pt idx="1365">
                  <c:v>825</c:v>
                </c:pt>
                <c:pt idx="1366">
                  <c:v>184</c:v>
                </c:pt>
                <c:pt idx="1367">
                  <c:v>415</c:v>
                </c:pt>
                <c:pt idx="1368">
                  <c:v>1004</c:v>
                </c:pt>
                <c:pt idx="1369">
                  <c:v>521</c:v>
                </c:pt>
                <c:pt idx="1370">
                  <c:v>90</c:v>
                </c:pt>
                <c:pt idx="1371">
                  <c:v>68</c:v>
                </c:pt>
                <c:pt idx="1372">
                  <c:v>40</c:v>
                </c:pt>
                <c:pt idx="1373">
                  <c:v>58</c:v>
                </c:pt>
                <c:pt idx="1374">
                  <c:v>88</c:v>
                </c:pt>
                <c:pt idx="1375">
                  <c:v>389</c:v>
                </c:pt>
                <c:pt idx="1376">
                  <c:v>125</c:v>
                </c:pt>
                <c:pt idx="1377">
                  <c:v>397</c:v>
                </c:pt>
                <c:pt idx="1378">
                  <c:v>1002</c:v>
                </c:pt>
                <c:pt idx="1379">
                  <c:v>52</c:v>
                </c:pt>
                <c:pt idx="1380">
                  <c:v>184</c:v>
                </c:pt>
                <c:pt idx="1381">
                  <c:v>2259</c:v>
                </c:pt>
                <c:pt idx="1382">
                  <c:v>607</c:v>
                </c:pt>
                <c:pt idx="1383">
                  <c:v>422</c:v>
                </c:pt>
                <c:pt idx="1384">
                  <c:v>2719</c:v>
                </c:pt>
                <c:pt idx="1385">
                  <c:v>203</c:v>
                </c:pt>
                <c:pt idx="1386">
                  <c:v>727</c:v>
                </c:pt>
                <c:pt idx="1387">
                  <c:v>733</c:v>
                </c:pt>
                <c:pt idx="1388">
                  <c:v>2239</c:v>
                </c:pt>
                <c:pt idx="1389">
                  <c:v>311</c:v>
                </c:pt>
                <c:pt idx="1390">
                  <c:v>1665</c:v>
                </c:pt>
                <c:pt idx="1391">
                  <c:v>3216</c:v>
                </c:pt>
                <c:pt idx="1392">
                  <c:v>598</c:v>
                </c:pt>
                <c:pt idx="1393">
                  <c:v>349</c:v>
                </c:pt>
                <c:pt idx="1394">
                  <c:v>133</c:v>
                </c:pt>
                <c:pt idx="1395">
                  <c:v>517</c:v>
                </c:pt>
                <c:pt idx="1396">
                  <c:v>687</c:v>
                </c:pt>
                <c:pt idx="1397">
                  <c:v>1124</c:v>
                </c:pt>
                <c:pt idx="1398">
                  <c:v>839</c:v>
                </c:pt>
                <c:pt idx="1399">
                  <c:v>1432</c:v>
                </c:pt>
                <c:pt idx="1400">
                  <c:v>3081</c:v>
                </c:pt>
                <c:pt idx="1401">
                  <c:v>884</c:v>
                </c:pt>
                <c:pt idx="1402">
                  <c:v>5141</c:v>
                </c:pt>
                <c:pt idx="1403">
                  <c:v>1384</c:v>
                </c:pt>
                <c:pt idx="1404">
                  <c:v>494</c:v>
                </c:pt>
                <c:pt idx="1405">
                  <c:v>2363</c:v>
                </c:pt>
                <c:pt idx="1406">
                  <c:v>1176</c:v>
                </c:pt>
                <c:pt idx="1407">
                  <c:v>1016</c:v>
                </c:pt>
                <c:pt idx="1408">
                  <c:v>381</c:v>
                </c:pt>
                <c:pt idx="1409">
                  <c:v>158</c:v>
                </c:pt>
                <c:pt idx="1410">
                  <c:v>1544</c:v>
                </c:pt>
                <c:pt idx="1411">
                  <c:v>2922</c:v>
                </c:pt>
                <c:pt idx="1412">
                  <c:v>1501</c:v>
                </c:pt>
                <c:pt idx="1413">
                  <c:v>1518</c:v>
                </c:pt>
                <c:pt idx="1414">
                  <c:v>637</c:v>
                </c:pt>
                <c:pt idx="1415">
                  <c:v>1891</c:v>
                </c:pt>
                <c:pt idx="1416">
                  <c:v>7587</c:v>
                </c:pt>
                <c:pt idx="1417">
                  <c:v>2353</c:v>
                </c:pt>
                <c:pt idx="1418">
                  <c:v>565</c:v>
                </c:pt>
                <c:pt idx="1419">
                  <c:v>1554</c:v>
                </c:pt>
                <c:pt idx="1420">
                  <c:v>3284</c:v>
                </c:pt>
                <c:pt idx="1421">
                  <c:v>575</c:v>
                </c:pt>
                <c:pt idx="1422">
                  <c:v>490</c:v>
                </c:pt>
                <c:pt idx="1423">
                  <c:v>1679</c:v>
                </c:pt>
                <c:pt idx="1424">
                  <c:v>730</c:v>
                </c:pt>
                <c:pt idx="1425">
                  <c:v>1138</c:v>
                </c:pt>
                <c:pt idx="1426">
                  <c:v>1484</c:v>
                </c:pt>
                <c:pt idx="1427">
                  <c:v>874</c:v>
                </c:pt>
                <c:pt idx="1428">
                  <c:v>567</c:v>
                </c:pt>
                <c:pt idx="1429">
                  <c:v>257</c:v>
                </c:pt>
                <c:pt idx="1430">
                  <c:v>681</c:v>
                </c:pt>
                <c:pt idx="1431">
                  <c:v>1557</c:v>
                </c:pt>
                <c:pt idx="1432">
                  <c:v>1405</c:v>
                </c:pt>
                <c:pt idx="1433">
                  <c:v>653</c:v>
                </c:pt>
                <c:pt idx="1434">
                  <c:v>197</c:v>
                </c:pt>
                <c:pt idx="1435">
                  <c:v>343</c:v>
                </c:pt>
                <c:pt idx="1436">
                  <c:v>3797</c:v>
                </c:pt>
                <c:pt idx="1437">
                  <c:v>862</c:v>
                </c:pt>
                <c:pt idx="1438">
                  <c:v>819</c:v>
                </c:pt>
                <c:pt idx="1439">
                  <c:v>315</c:v>
                </c:pt>
                <c:pt idx="1440">
                  <c:v>1039</c:v>
                </c:pt>
                <c:pt idx="1441">
                  <c:v>1101</c:v>
                </c:pt>
                <c:pt idx="1442">
                  <c:v>371</c:v>
                </c:pt>
                <c:pt idx="1443">
                  <c:v>108</c:v>
                </c:pt>
                <c:pt idx="1444">
                  <c:v>265</c:v>
                </c:pt>
                <c:pt idx="1445">
                  <c:v>382</c:v>
                </c:pt>
                <c:pt idx="1446">
                  <c:v>300</c:v>
                </c:pt>
                <c:pt idx="1447">
                  <c:v>270</c:v>
                </c:pt>
                <c:pt idx="1448">
                  <c:v>385</c:v>
                </c:pt>
                <c:pt idx="1449">
                  <c:v>77</c:v>
                </c:pt>
                <c:pt idx="1450">
                  <c:v>169</c:v>
                </c:pt>
                <c:pt idx="1451">
                  <c:v>247</c:v>
                </c:pt>
                <c:pt idx="1452">
                  <c:v>135</c:v>
                </c:pt>
                <c:pt idx="1453">
                  <c:v>120</c:v>
                </c:pt>
                <c:pt idx="1454">
                  <c:v>939</c:v>
                </c:pt>
                <c:pt idx="1455">
                  <c:v>1080</c:v>
                </c:pt>
                <c:pt idx="1456">
                  <c:v>1814</c:v>
                </c:pt>
                <c:pt idx="1457">
                  <c:v>670</c:v>
                </c:pt>
                <c:pt idx="1458">
                  <c:v>1657</c:v>
                </c:pt>
                <c:pt idx="1459">
                  <c:v>3181</c:v>
                </c:pt>
                <c:pt idx="1460">
                  <c:v>1430</c:v>
                </c:pt>
                <c:pt idx="1461">
                  <c:v>1810</c:v>
                </c:pt>
                <c:pt idx="1462">
                  <c:v>2806</c:v>
                </c:pt>
                <c:pt idx="1463">
                  <c:v>2391</c:v>
                </c:pt>
                <c:pt idx="1464">
                  <c:v>704</c:v>
                </c:pt>
                <c:pt idx="1465">
                  <c:v>1190</c:v>
                </c:pt>
                <c:pt idx="1466">
                  <c:v>1031</c:v>
                </c:pt>
                <c:pt idx="1467">
                  <c:v>2438</c:v>
                </c:pt>
                <c:pt idx="1468">
                  <c:v>423</c:v>
                </c:pt>
                <c:pt idx="1469">
                  <c:v>850</c:v>
                </c:pt>
                <c:pt idx="1470">
                  <c:v>2914</c:v>
                </c:pt>
                <c:pt idx="1471">
                  <c:v>553</c:v>
                </c:pt>
                <c:pt idx="1472">
                  <c:v>1613</c:v>
                </c:pt>
                <c:pt idx="1473">
                  <c:v>2523</c:v>
                </c:pt>
                <c:pt idx="1474">
                  <c:v>539</c:v>
                </c:pt>
                <c:pt idx="1475">
                  <c:v>1817</c:v>
                </c:pt>
                <c:pt idx="1476">
                  <c:v>948</c:v>
                </c:pt>
                <c:pt idx="1477">
                  <c:v>89</c:v>
                </c:pt>
                <c:pt idx="1478">
                  <c:v>211</c:v>
                </c:pt>
                <c:pt idx="1479">
                  <c:v>209</c:v>
                </c:pt>
                <c:pt idx="1480">
                  <c:v>536</c:v>
                </c:pt>
                <c:pt idx="1481">
                  <c:v>381</c:v>
                </c:pt>
                <c:pt idx="1482">
                  <c:v>1635</c:v>
                </c:pt>
                <c:pt idx="1483">
                  <c:v>375</c:v>
                </c:pt>
                <c:pt idx="1484">
                  <c:v>263</c:v>
                </c:pt>
                <c:pt idx="1485">
                  <c:v>940</c:v>
                </c:pt>
                <c:pt idx="1486">
                  <c:v>1827</c:v>
                </c:pt>
                <c:pt idx="1487">
                  <c:v>1972</c:v>
                </c:pt>
                <c:pt idx="1488">
                  <c:v>2708</c:v>
                </c:pt>
                <c:pt idx="1489">
                  <c:v>325</c:v>
                </c:pt>
                <c:pt idx="1490">
                  <c:v>1230</c:v>
                </c:pt>
                <c:pt idx="1491">
                  <c:v>1848</c:v>
                </c:pt>
                <c:pt idx="1492">
                  <c:v>1229</c:v>
                </c:pt>
                <c:pt idx="1493">
                  <c:v>805</c:v>
                </c:pt>
                <c:pt idx="1494">
                  <c:v>303</c:v>
                </c:pt>
                <c:pt idx="1495">
                  <c:v>457</c:v>
                </c:pt>
                <c:pt idx="1496">
                  <c:v>5355</c:v>
                </c:pt>
                <c:pt idx="1497">
                  <c:v>260</c:v>
                </c:pt>
                <c:pt idx="1498">
                  <c:v>1062</c:v>
                </c:pt>
                <c:pt idx="1499">
                  <c:v>952</c:v>
                </c:pt>
                <c:pt idx="1500">
                  <c:v>379</c:v>
                </c:pt>
                <c:pt idx="1501">
                  <c:v>2889</c:v>
                </c:pt>
                <c:pt idx="1502">
                  <c:v>705</c:v>
                </c:pt>
                <c:pt idx="1503">
                  <c:v>595</c:v>
                </c:pt>
                <c:pt idx="1504">
                  <c:v>453</c:v>
                </c:pt>
                <c:pt idx="1505">
                  <c:v>315</c:v>
                </c:pt>
                <c:pt idx="1506">
                  <c:v>385</c:v>
                </c:pt>
                <c:pt idx="1507">
                  <c:v>818</c:v>
                </c:pt>
                <c:pt idx="1508">
                  <c:v>175</c:v>
                </c:pt>
                <c:pt idx="1509">
                  <c:v>727</c:v>
                </c:pt>
                <c:pt idx="1510">
                  <c:v>53</c:v>
                </c:pt>
                <c:pt idx="1511">
                  <c:v>152</c:v>
                </c:pt>
                <c:pt idx="1512">
                  <c:v>253</c:v>
                </c:pt>
                <c:pt idx="1513">
                  <c:v>168</c:v>
                </c:pt>
                <c:pt idx="1514">
                  <c:v>1508</c:v>
                </c:pt>
                <c:pt idx="1515">
                  <c:v>872</c:v>
                </c:pt>
                <c:pt idx="1516">
                  <c:v>1843</c:v>
                </c:pt>
                <c:pt idx="1517">
                  <c:v>930</c:v>
                </c:pt>
                <c:pt idx="1518">
                  <c:v>568</c:v>
                </c:pt>
                <c:pt idx="1519">
                  <c:v>2569</c:v>
                </c:pt>
                <c:pt idx="1520">
                  <c:v>1439</c:v>
                </c:pt>
                <c:pt idx="1521">
                  <c:v>1178</c:v>
                </c:pt>
                <c:pt idx="1522">
                  <c:v>3767</c:v>
                </c:pt>
                <c:pt idx="1523">
                  <c:v>979</c:v>
                </c:pt>
                <c:pt idx="1524">
                  <c:v>872</c:v>
                </c:pt>
                <c:pt idx="1525">
                  <c:v>276</c:v>
                </c:pt>
                <c:pt idx="1526">
                  <c:v>520</c:v>
                </c:pt>
                <c:pt idx="1527">
                  <c:v>484</c:v>
                </c:pt>
                <c:pt idx="1528">
                  <c:v>882</c:v>
                </c:pt>
                <c:pt idx="1529">
                  <c:v>1774</c:v>
                </c:pt>
                <c:pt idx="1530">
                  <c:v>1007</c:v>
                </c:pt>
                <c:pt idx="1531">
                  <c:v>3353</c:v>
                </c:pt>
                <c:pt idx="1532">
                  <c:v>474</c:v>
                </c:pt>
                <c:pt idx="1533">
                  <c:v>869</c:v>
                </c:pt>
                <c:pt idx="1534">
                  <c:v>1195</c:v>
                </c:pt>
                <c:pt idx="1535">
                  <c:v>793</c:v>
                </c:pt>
                <c:pt idx="1536">
                  <c:v>646</c:v>
                </c:pt>
                <c:pt idx="1537">
                  <c:v>2116</c:v>
                </c:pt>
                <c:pt idx="1538">
                  <c:v>816</c:v>
                </c:pt>
                <c:pt idx="1539">
                  <c:v>451</c:v>
                </c:pt>
                <c:pt idx="1540">
                  <c:v>870</c:v>
                </c:pt>
                <c:pt idx="1541">
                  <c:v>436</c:v>
                </c:pt>
                <c:pt idx="1542">
                  <c:v>106</c:v>
                </c:pt>
                <c:pt idx="1543">
                  <c:v>3533</c:v>
                </c:pt>
                <c:pt idx="1544">
                  <c:v>1265</c:v>
                </c:pt>
                <c:pt idx="1545">
                  <c:v>140</c:v>
                </c:pt>
                <c:pt idx="1546">
                  <c:v>3189</c:v>
                </c:pt>
                <c:pt idx="1547">
                  <c:v>1894</c:v>
                </c:pt>
                <c:pt idx="1548">
                  <c:v>303</c:v>
                </c:pt>
                <c:pt idx="1549">
                  <c:v>1137</c:v>
                </c:pt>
                <c:pt idx="1550">
                  <c:v>2655</c:v>
                </c:pt>
                <c:pt idx="1551">
                  <c:v>1542</c:v>
                </c:pt>
                <c:pt idx="1552">
                  <c:v>1871</c:v>
                </c:pt>
                <c:pt idx="1553">
                  <c:v>805</c:v>
                </c:pt>
                <c:pt idx="1554">
                  <c:v>717</c:v>
                </c:pt>
                <c:pt idx="1555">
                  <c:v>278</c:v>
                </c:pt>
                <c:pt idx="1556">
                  <c:v>1039</c:v>
                </c:pt>
                <c:pt idx="1557">
                  <c:v>246</c:v>
                </c:pt>
                <c:pt idx="1558">
                  <c:v>428</c:v>
                </c:pt>
                <c:pt idx="1559">
                  <c:v>610</c:v>
                </c:pt>
                <c:pt idx="1560">
                  <c:v>666</c:v>
                </c:pt>
                <c:pt idx="1561">
                  <c:v>600</c:v>
                </c:pt>
                <c:pt idx="1562">
                  <c:v>413</c:v>
                </c:pt>
                <c:pt idx="1563">
                  <c:v>553</c:v>
                </c:pt>
                <c:pt idx="1564">
                  <c:v>1296</c:v>
                </c:pt>
                <c:pt idx="1565">
                  <c:v>402</c:v>
                </c:pt>
                <c:pt idx="1566">
                  <c:v>548</c:v>
                </c:pt>
                <c:pt idx="1567">
                  <c:v>100</c:v>
                </c:pt>
                <c:pt idx="1568">
                  <c:v>139</c:v>
                </c:pt>
                <c:pt idx="1569">
                  <c:v>472</c:v>
                </c:pt>
                <c:pt idx="1570">
                  <c:v>71</c:v>
                </c:pt>
                <c:pt idx="1571">
                  <c:v>2155</c:v>
                </c:pt>
                <c:pt idx="1572">
                  <c:v>1052</c:v>
                </c:pt>
                <c:pt idx="1573">
                  <c:v>802</c:v>
                </c:pt>
                <c:pt idx="1574">
                  <c:v>325</c:v>
                </c:pt>
                <c:pt idx="1575">
                  <c:v>684</c:v>
                </c:pt>
                <c:pt idx="1576">
                  <c:v>4146</c:v>
                </c:pt>
                <c:pt idx="1577">
                  <c:v>1656</c:v>
                </c:pt>
                <c:pt idx="1578">
                  <c:v>5216</c:v>
                </c:pt>
                <c:pt idx="1579">
                  <c:v>375</c:v>
                </c:pt>
                <c:pt idx="1580">
                  <c:v>126</c:v>
                </c:pt>
                <c:pt idx="1581">
                  <c:v>966</c:v>
                </c:pt>
                <c:pt idx="1582">
                  <c:v>1078</c:v>
                </c:pt>
                <c:pt idx="1583">
                  <c:v>2144</c:v>
                </c:pt>
                <c:pt idx="1584">
                  <c:v>948</c:v>
                </c:pt>
                <c:pt idx="1585">
                  <c:v>1727</c:v>
                </c:pt>
                <c:pt idx="1586">
                  <c:v>2294</c:v>
                </c:pt>
                <c:pt idx="1587">
                  <c:v>912</c:v>
                </c:pt>
                <c:pt idx="1588">
                  <c:v>1534</c:v>
                </c:pt>
                <c:pt idx="1589">
                  <c:v>1903</c:v>
                </c:pt>
                <c:pt idx="1590">
                  <c:v>1495</c:v>
                </c:pt>
                <c:pt idx="1591">
                  <c:v>2609</c:v>
                </c:pt>
                <c:pt idx="1592">
                  <c:v>1703</c:v>
                </c:pt>
                <c:pt idx="1593">
                  <c:v>570</c:v>
                </c:pt>
                <c:pt idx="1594">
                  <c:v>588</c:v>
                </c:pt>
                <c:pt idx="1595">
                  <c:v>1203</c:v>
                </c:pt>
                <c:pt idx="1596">
                  <c:v>82</c:v>
                </c:pt>
                <c:pt idx="1597">
                  <c:v>630</c:v>
                </c:pt>
                <c:pt idx="1598">
                  <c:v>350</c:v>
                </c:pt>
                <c:pt idx="1599">
                  <c:v>1892</c:v>
                </c:pt>
                <c:pt idx="1600">
                  <c:v>1193</c:v>
                </c:pt>
                <c:pt idx="1601">
                  <c:v>2230</c:v>
                </c:pt>
                <c:pt idx="1602">
                  <c:v>635</c:v>
                </c:pt>
                <c:pt idx="1603">
                  <c:v>418</c:v>
                </c:pt>
                <c:pt idx="1604">
                  <c:v>2225</c:v>
                </c:pt>
                <c:pt idx="1605">
                  <c:v>699</c:v>
                </c:pt>
                <c:pt idx="1606">
                  <c:v>366</c:v>
                </c:pt>
                <c:pt idx="1607">
                  <c:v>3769</c:v>
                </c:pt>
                <c:pt idx="1608">
                  <c:v>656</c:v>
                </c:pt>
                <c:pt idx="1609">
                  <c:v>1442</c:v>
                </c:pt>
                <c:pt idx="1610">
                  <c:v>1973</c:v>
                </c:pt>
                <c:pt idx="1611">
                  <c:v>863</c:v>
                </c:pt>
                <c:pt idx="1612">
                  <c:v>5596</c:v>
                </c:pt>
                <c:pt idx="1613">
                  <c:v>1272</c:v>
                </c:pt>
                <c:pt idx="1614">
                  <c:v>1503</c:v>
                </c:pt>
                <c:pt idx="1615">
                  <c:v>901</c:v>
                </c:pt>
                <c:pt idx="1616">
                  <c:v>1175</c:v>
                </c:pt>
                <c:pt idx="1617">
                  <c:v>655</c:v>
                </c:pt>
                <c:pt idx="1618">
                  <c:v>444</c:v>
                </c:pt>
                <c:pt idx="1619">
                  <c:v>1773</c:v>
                </c:pt>
                <c:pt idx="1620">
                  <c:v>394</c:v>
                </c:pt>
                <c:pt idx="1621">
                  <c:v>1099</c:v>
                </c:pt>
                <c:pt idx="1622">
                  <c:v>1993</c:v>
                </c:pt>
                <c:pt idx="1623">
                  <c:v>221</c:v>
                </c:pt>
                <c:pt idx="1624">
                  <c:v>2198</c:v>
                </c:pt>
                <c:pt idx="1625">
                  <c:v>2031</c:v>
                </c:pt>
                <c:pt idx="1626">
                  <c:v>1022</c:v>
                </c:pt>
                <c:pt idx="1627">
                  <c:v>438</c:v>
                </c:pt>
                <c:pt idx="1628">
                  <c:v>1517</c:v>
                </c:pt>
                <c:pt idx="1629">
                  <c:v>129</c:v>
                </c:pt>
                <c:pt idx="1630">
                  <c:v>332</c:v>
                </c:pt>
                <c:pt idx="1631">
                  <c:v>844</c:v>
                </c:pt>
                <c:pt idx="1632">
                  <c:v>467</c:v>
                </c:pt>
                <c:pt idx="1633">
                  <c:v>352</c:v>
                </c:pt>
                <c:pt idx="1634">
                  <c:v>196</c:v>
                </c:pt>
                <c:pt idx="1635">
                  <c:v>218</c:v>
                </c:pt>
                <c:pt idx="1636">
                  <c:v>151</c:v>
                </c:pt>
                <c:pt idx="1637">
                  <c:v>2105</c:v>
                </c:pt>
                <c:pt idx="1638">
                  <c:v>1178</c:v>
                </c:pt>
                <c:pt idx="1639">
                  <c:v>477</c:v>
                </c:pt>
                <c:pt idx="1640">
                  <c:v>1255</c:v>
                </c:pt>
                <c:pt idx="1641">
                  <c:v>1162</c:v>
                </c:pt>
                <c:pt idx="1642">
                  <c:v>1777</c:v>
                </c:pt>
                <c:pt idx="1643">
                  <c:v>1363</c:v>
                </c:pt>
                <c:pt idx="1644">
                  <c:v>2511</c:v>
                </c:pt>
                <c:pt idx="1645">
                  <c:v>2686</c:v>
                </c:pt>
                <c:pt idx="1646">
                  <c:v>1882</c:v>
                </c:pt>
                <c:pt idx="1647">
                  <c:v>2743</c:v>
                </c:pt>
                <c:pt idx="1648">
                  <c:v>3219</c:v>
                </c:pt>
                <c:pt idx="1649">
                  <c:v>1071</c:v>
                </c:pt>
                <c:pt idx="1650">
                  <c:v>2368</c:v>
                </c:pt>
                <c:pt idx="1651">
                  <c:v>1220</c:v>
                </c:pt>
                <c:pt idx="1652">
                  <c:v>2347</c:v>
                </c:pt>
                <c:pt idx="1653">
                  <c:v>1279</c:v>
                </c:pt>
                <c:pt idx="1654">
                  <c:v>2094</c:v>
                </c:pt>
                <c:pt idx="1655">
                  <c:v>160</c:v>
                </c:pt>
                <c:pt idx="1656">
                  <c:v>132</c:v>
                </c:pt>
                <c:pt idx="1657">
                  <c:v>584</c:v>
                </c:pt>
                <c:pt idx="1658">
                  <c:v>614</c:v>
                </c:pt>
                <c:pt idx="1659">
                  <c:v>2017</c:v>
                </c:pt>
                <c:pt idx="1660">
                  <c:v>104</c:v>
                </c:pt>
                <c:pt idx="1661">
                  <c:v>227</c:v>
                </c:pt>
                <c:pt idx="1662">
                  <c:v>630</c:v>
                </c:pt>
                <c:pt idx="1663">
                  <c:v>1608</c:v>
                </c:pt>
                <c:pt idx="1664">
                  <c:v>1735</c:v>
                </c:pt>
                <c:pt idx="1665">
                  <c:v>2413</c:v>
                </c:pt>
                <c:pt idx="1666">
                  <c:v>808</c:v>
                </c:pt>
                <c:pt idx="1667">
                  <c:v>1889</c:v>
                </c:pt>
                <c:pt idx="1668">
                  <c:v>757</c:v>
                </c:pt>
                <c:pt idx="1669">
                  <c:v>2476</c:v>
                </c:pt>
                <c:pt idx="1670">
                  <c:v>3605</c:v>
                </c:pt>
                <c:pt idx="1671">
                  <c:v>467</c:v>
                </c:pt>
                <c:pt idx="1672">
                  <c:v>609</c:v>
                </c:pt>
                <c:pt idx="1673">
                  <c:v>1822</c:v>
                </c:pt>
                <c:pt idx="1674">
                  <c:v>1597</c:v>
                </c:pt>
                <c:pt idx="1675">
                  <c:v>1928</c:v>
                </c:pt>
                <c:pt idx="1676">
                  <c:v>827</c:v>
                </c:pt>
                <c:pt idx="1677">
                  <c:v>2711</c:v>
                </c:pt>
                <c:pt idx="1678">
                  <c:v>582</c:v>
                </c:pt>
                <c:pt idx="1679">
                  <c:v>342</c:v>
                </c:pt>
                <c:pt idx="1680">
                  <c:v>1495</c:v>
                </c:pt>
                <c:pt idx="1681">
                  <c:v>868</c:v>
                </c:pt>
                <c:pt idx="1682">
                  <c:v>1097</c:v>
                </c:pt>
                <c:pt idx="1683">
                  <c:v>431</c:v>
                </c:pt>
                <c:pt idx="1684">
                  <c:v>729</c:v>
                </c:pt>
                <c:pt idx="1685">
                  <c:v>943</c:v>
                </c:pt>
                <c:pt idx="1686">
                  <c:v>162</c:v>
                </c:pt>
                <c:pt idx="1687">
                  <c:v>151</c:v>
                </c:pt>
                <c:pt idx="1688">
                  <c:v>30</c:v>
                </c:pt>
                <c:pt idx="1689">
                  <c:v>171</c:v>
                </c:pt>
                <c:pt idx="1690">
                  <c:v>319</c:v>
                </c:pt>
                <c:pt idx="1691">
                  <c:v>171</c:v>
                </c:pt>
                <c:pt idx="1692">
                  <c:v>224</c:v>
                </c:pt>
                <c:pt idx="1693">
                  <c:v>3160</c:v>
                </c:pt>
                <c:pt idx="1694">
                  <c:v>5125</c:v>
                </c:pt>
                <c:pt idx="1695">
                  <c:v>1600</c:v>
                </c:pt>
                <c:pt idx="1696">
                  <c:v>2726</c:v>
                </c:pt>
                <c:pt idx="1697">
                  <c:v>2116</c:v>
                </c:pt>
                <c:pt idx="1698">
                  <c:v>1941</c:v>
                </c:pt>
                <c:pt idx="1699">
                  <c:v>874</c:v>
                </c:pt>
                <c:pt idx="1700">
                  <c:v>143</c:v>
                </c:pt>
                <c:pt idx="1701">
                  <c:v>2131</c:v>
                </c:pt>
                <c:pt idx="1702">
                  <c:v>3348</c:v>
                </c:pt>
                <c:pt idx="1703">
                  <c:v>699</c:v>
                </c:pt>
                <c:pt idx="1704">
                  <c:v>1995</c:v>
                </c:pt>
                <c:pt idx="1705">
                  <c:v>3906</c:v>
                </c:pt>
                <c:pt idx="1706">
                  <c:v>1140</c:v>
                </c:pt>
                <c:pt idx="1707">
                  <c:v>2413</c:v>
                </c:pt>
                <c:pt idx="1708">
                  <c:v>767</c:v>
                </c:pt>
                <c:pt idx="1709">
                  <c:v>1458</c:v>
                </c:pt>
                <c:pt idx="1710">
                  <c:v>1521</c:v>
                </c:pt>
                <c:pt idx="1711">
                  <c:v>206</c:v>
                </c:pt>
                <c:pt idx="1712">
                  <c:v>1235</c:v>
                </c:pt>
                <c:pt idx="1713">
                  <c:v>932</c:v>
                </c:pt>
                <c:pt idx="1714">
                  <c:v>2143</c:v>
                </c:pt>
                <c:pt idx="1715">
                  <c:v>1423</c:v>
                </c:pt>
                <c:pt idx="1716">
                  <c:v>1036</c:v>
                </c:pt>
                <c:pt idx="1717">
                  <c:v>1421</c:v>
                </c:pt>
                <c:pt idx="1718">
                  <c:v>1415</c:v>
                </c:pt>
                <c:pt idx="1719">
                  <c:v>770</c:v>
                </c:pt>
                <c:pt idx="1720">
                  <c:v>423</c:v>
                </c:pt>
                <c:pt idx="1721">
                  <c:v>1820</c:v>
                </c:pt>
                <c:pt idx="1722">
                  <c:v>253</c:v>
                </c:pt>
                <c:pt idx="1723">
                  <c:v>1020</c:v>
                </c:pt>
                <c:pt idx="1724">
                  <c:v>3035</c:v>
                </c:pt>
                <c:pt idx="1725">
                  <c:v>2075</c:v>
                </c:pt>
                <c:pt idx="1726">
                  <c:v>5456</c:v>
                </c:pt>
                <c:pt idx="1727">
                  <c:v>660</c:v>
                </c:pt>
                <c:pt idx="1728">
                  <c:v>590</c:v>
                </c:pt>
                <c:pt idx="1729">
                  <c:v>68</c:v>
                </c:pt>
                <c:pt idx="1730">
                  <c:v>1605</c:v>
                </c:pt>
                <c:pt idx="1731">
                  <c:v>1078</c:v>
                </c:pt>
                <c:pt idx="1732">
                  <c:v>777</c:v>
                </c:pt>
                <c:pt idx="1733">
                  <c:v>1100</c:v>
                </c:pt>
                <c:pt idx="1734">
                  <c:v>891</c:v>
                </c:pt>
                <c:pt idx="1735">
                  <c:v>4907</c:v>
                </c:pt>
                <c:pt idx="1736">
                  <c:v>294</c:v>
                </c:pt>
                <c:pt idx="1737">
                  <c:v>938</c:v>
                </c:pt>
                <c:pt idx="1738">
                  <c:v>1368</c:v>
                </c:pt>
                <c:pt idx="1739">
                  <c:v>1149</c:v>
                </c:pt>
                <c:pt idx="1740">
                  <c:v>829</c:v>
                </c:pt>
                <c:pt idx="1741">
                  <c:v>725</c:v>
                </c:pt>
                <c:pt idx="1742">
                  <c:v>519</c:v>
                </c:pt>
                <c:pt idx="1743">
                  <c:v>1341</c:v>
                </c:pt>
                <c:pt idx="1744">
                  <c:v>776</c:v>
                </c:pt>
                <c:pt idx="1745">
                  <c:v>1373</c:v>
                </c:pt>
                <c:pt idx="1746">
                  <c:v>775</c:v>
                </c:pt>
                <c:pt idx="1747">
                  <c:v>2000</c:v>
                </c:pt>
                <c:pt idx="1748">
                  <c:v>1669</c:v>
                </c:pt>
                <c:pt idx="1749">
                  <c:v>1143</c:v>
                </c:pt>
                <c:pt idx="1750">
                  <c:v>335</c:v>
                </c:pt>
                <c:pt idx="1751">
                  <c:v>481</c:v>
                </c:pt>
                <c:pt idx="1752">
                  <c:v>190</c:v>
                </c:pt>
                <c:pt idx="1753">
                  <c:v>117</c:v>
                </c:pt>
                <c:pt idx="1754">
                  <c:v>508</c:v>
                </c:pt>
                <c:pt idx="1755">
                  <c:v>1280</c:v>
                </c:pt>
                <c:pt idx="1756">
                  <c:v>426</c:v>
                </c:pt>
                <c:pt idx="1757">
                  <c:v>1178</c:v>
                </c:pt>
                <c:pt idx="1758">
                  <c:v>216</c:v>
                </c:pt>
                <c:pt idx="1759">
                  <c:v>466</c:v>
                </c:pt>
                <c:pt idx="1760">
                  <c:v>1299</c:v>
                </c:pt>
                <c:pt idx="1761">
                  <c:v>1523</c:v>
                </c:pt>
                <c:pt idx="1762">
                  <c:v>2023</c:v>
                </c:pt>
                <c:pt idx="1763">
                  <c:v>4146</c:v>
                </c:pt>
                <c:pt idx="1764">
                  <c:v>3194</c:v>
                </c:pt>
                <c:pt idx="1765">
                  <c:v>467</c:v>
                </c:pt>
                <c:pt idx="1766">
                  <c:v>2120</c:v>
                </c:pt>
                <c:pt idx="1767">
                  <c:v>3129</c:v>
                </c:pt>
                <c:pt idx="1768">
                  <c:v>2379</c:v>
                </c:pt>
                <c:pt idx="1769">
                  <c:v>1760</c:v>
                </c:pt>
                <c:pt idx="1770">
                  <c:v>196</c:v>
                </c:pt>
                <c:pt idx="1771">
                  <c:v>1044</c:v>
                </c:pt>
                <c:pt idx="1772">
                  <c:v>2426</c:v>
                </c:pt>
                <c:pt idx="1773">
                  <c:v>1158</c:v>
                </c:pt>
                <c:pt idx="1774">
                  <c:v>1679</c:v>
                </c:pt>
                <c:pt idx="1775">
                  <c:v>958</c:v>
                </c:pt>
                <c:pt idx="1776">
                  <c:v>2161</c:v>
                </c:pt>
                <c:pt idx="1777">
                  <c:v>3997</c:v>
                </c:pt>
                <c:pt idx="1778">
                  <c:v>2042</c:v>
                </c:pt>
                <c:pt idx="1779">
                  <c:v>283</c:v>
                </c:pt>
                <c:pt idx="1780">
                  <c:v>1191</c:v>
                </c:pt>
                <c:pt idx="1781">
                  <c:v>2856</c:v>
                </c:pt>
                <c:pt idx="1782">
                  <c:v>1930</c:v>
                </c:pt>
                <c:pt idx="1783">
                  <c:v>550</c:v>
                </c:pt>
                <c:pt idx="1784">
                  <c:v>57</c:v>
                </c:pt>
                <c:pt idx="1785">
                  <c:v>212</c:v>
                </c:pt>
                <c:pt idx="1786">
                  <c:v>1148</c:v>
                </c:pt>
                <c:pt idx="1787">
                  <c:v>123</c:v>
                </c:pt>
                <c:pt idx="1788">
                  <c:v>408</c:v>
                </c:pt>
                <c:pt idx="1789">
                  <c:v>912</c:v>
                </c:pt>
                <c:pt idx="1790">
                  <c:v>922</c:v>
                </c:pt>
                <c:pt idx="1791">
                  <c:v>978</c:v>
                </c:pt>
                <c:pt idx="1792">
                  <c:v>1774</c:v>
                </c:pt>
                <c:pt idx="1793">
                  <c:v>730</c:v>
                </c:pt>
                <c:pt idx="1794">
                  <c:v>780</c:v>
                </c:pt>
                <c:pt idx="1795">
                  <c:v>1399</c:v>
                </c:pt>
                <c:pt idx="1796">
                  <c:v>2051</c:v>
                </c:pt>
                <c:pt idx="1797">
                  <c:v>1396</c:v>
                </c:pt>
                <c:pt idx="1798">
                  <c:v>2110</c:v>
                </c:pt>
                <c:pt idx="1799">
                  <c:v>248</c:v>
                </c:pt>
                <c:pt idx="1800">
                  <c:v>2531</c:v>
                </c:pt>
                <c:pt idx="1801">
                  <c:v>1111</c:v>
                </c:pt>
                <c:pt idx="1802">
                  <c:v>314</c:v>
                </c:pt>
                <c:pt idx="1803">
                  <c:v>1066</c:v>
                </c:pt>
                <c:pt idx="1804">
                  <c:v>2441</c:v>
                </c:pt>
                <c:pt idx="1805">
                  <c:v>821</c:v>
                </c:pt>
                <c:pt idx="1806">
                  <c:v>1232</c:v>
                </c:pt>
                <c:pt idx="1807">
                  <c:v>559</c:v>
                </c:pt>
                <c:pt idx="1808">
                  <c:v>253</c:v>
                </c:pt>
                <c:pt idx="1809">
                  <c:v>3056</c:v>
                </c:pt>
                <c:pt idx="1810">
                  <c:v>1213</c:v>
                </c:pt>
                <c:pt idx="1811">
                  <c:v>3699</c:v>
                </c:pt>
                <c:pt idx="1812">
                  <c:v>304</c:v>
                </c:pt>
                <c:pt idx="1813">
                  <c:v>1389</c:v>
                </c:pt>
                <c:pt idx="1814">
                  <c:v>1296</c:v>
                </c:pt>
                <c:pt idx="1815">
                  <c:v>1340</c:v>
                </c:pt>
                <c:pt idx="1816">
                  <c:v>1810</c:v>
                </c:pt>
                <c:pt idx="1817">
                  <c:v>2702</c:v>
                </c:pt>
                <c:pt idx="1818">
                  <c:v>2493</c:v>
                </c:pt>
                <c:pt idx="1819">
                  <c:v>1071</c:v>
                </c:pt>
                <c:pt idx="1820">
                  <c:v>678</c:v>
                </c:pt>
                <c:pt idx="1821">
                  <c:v>1079</c:v>
                </c:pt>
                <c:pt idx="1822">
                  <c:v>4616</c:v>
                </c:pt>
                <c:pt idx="1823">
                  <c:v>947</c:v>
                </c:pt>
                <c:pt idx="1824">
                  <c:v>1657</c:v>
                </c:pt>
                <c:pt idx="1825">
                  <c:v>230</c:v>
                </c:pt>
                <c:pt idx="1826">
                  <c:v>161</c:v>
                </c:pt>
                <c:pt idx="1827">
                  <c:v>133</c:v>
                </c:pt>
                <c:pt idx="1828">
                  <c:v>1824</c:v>
                </c:pt>
                <c:pt idx="1829">
                  <c:v>754</c:v>
                </c:pt>
                <c:pt idx="1830">
                  <c:v>148</c:v>
                </c:pt>
                <c:pt idx="1831">
                  <c:v>3365</c:v>
                </c:pt>
                <c:pt idx="1832">
                  <c:v>2697</c:v>
                </c:pt>
                <c:pt idx="1833">
                  <c:v>444</c:v>
                </c:pt>
                <c:pt idx="1834">
                  <c:v>1589</c:v>
                </c:pt>
                <c:pt idx="1835">
                  <c:v>1793</c:v>
                </c:pt>
                <c:pt idx="1836">
                  <c:v>660</c:v>
                </c:pt>
                <c:pt idx="1837">
                  <c:v>2526</c:v>
                </c:pt>
                <c:pt idx="1838">
                  <c:v>1310</c:v>
                </c:pt>
                <c:pt idx="1839">
                  <c:v>2221</c:v>
                </c:pt>
                <c:pt idx="1840">
                  <c:v>286</c:v>
                </c:pt>
                <c:pt idx="1841">
                  <c:v>1667</c:v>
                </c:pt>
                <c:pt idx="1842">
                  <c:v>115</c:v>
                </c:pt>
                <c:pt idx="1843">
                  <c:v>401</c:v>
                </c:pt>
                <c:pt idx="1844">
                  <c:v>318</c:v>
                </c:pt>
                <c:pt idx="1845">
                  <c:v>2296</c:v>
                </c:pt>
                <c:pt idx="1846">
                  <c:v>1914</c:v>
                </c:pt>
                <c:pt idx="1847">
                  <c:v>2950</c:v>
                </c:pt>
                <c:pt idx="1848">
                  <c:v>1508</c:v>
                </c:pt>
                <c:pt idx="1849">
                  <c:v>762</c:v>
                </c:pt>
                <c:pt idx="1850">
                  <c:v>2449</c:v>
                </c:pt>
                <c:pt idx="1851">
                  <c:v>1893</c:v>
                </c:pt>
                <c:pt idx="1852">
                  <c:v>4871</c:v>
                </c:pt>
                <c:pt idx="1853">
                  <c:v>367</c:v>
                </c:pt>
                <c:pt idx="1854">
                  <c:v>371</c:v>
                </c:pt>
                <c:pt idx="1855">
                  <c:v>1562</c:v>
                </c:pt>
                <c:pt idx="1856">
                  <c:v>2181</c:v>
                </c:pt>
                <c:pt idx="1857">
                  <c:v>156</c:v>
                </c:pt>
                <c:pt idx="1858">
                  <c:v>783</c:v>
                </c:pt>
                <c:pt idx="1859">
                  <c:v>3204</c:v>
                </c:pt>
                <c:pt idx="1860">
                  <c:v>227</c:v>
                </c:pt>
                <c:pt idx="1861">
                  <c:v>2048</c:v>
                </c:pt>
                <c:pt idx="1862">
                  <c:v>2412</c:v>
                </c:pt>
                <c:pt idx="1863">
                  <c:v>839</c:v>
                </c:pt>
                <c:pt idx="1864">
                  <c:v>652</c:v>
                </c:pt>
                <c:pt idx="1865">
                  <c:v>856</c:v>
                </c:pt>
                <c:pt idx="1866">
                  <c:v>971</c:v>
                </c:pt>
                <c:pt idx="1867">
                  <c:v>765</c:v>
                </c:pt>
                <c:pt idx="1868">
                  <c:v>1798</c:v>
                </c:pt>
                <c:pt idx="1869">
                  <c:v>1064</c:v>
                </c:pt>
                <c:pt idx="1870">
                  <c:v>8005</c:v>
                </c:pt>
                <c:pt idx="1871">
                  <c:v>1284</c:v>
                </c:pt>
                <c:pt idx="1872">
                  <c:v>894</c:v>
                </c:pt>
                <c:pt idx="1873">
                  <c:v>784</c:v>
                </c:pt>
                <c:pt idx="1874">
                  <c:v>517</c:v>
                </c:pt>
                <c:pt idx="1875">
                  <c:v>795</c:v>
                </c:pt>
                <c:pt idx="1876">
                  <c:v>1475</c:v>
                </c:pt>
                <c:pt idx="1877">
                  <c:v>1066</c:v>
                </c:pt>
                <c:pt idx="1878">
                  <c:v>2504</c:v>
                </c:pt>
                <c:pt idx="1879">
                  <c:v>1130</c:v>
                </c:pt>
                <c:pt idx="1880">
                  <c:v>1048</c:v>
                </c:pt>
                <c:pt idx="1881">
                  <c:v>2559</c:v>
                </c:pt>
                <c:pt idx="1882">
                  <c:v>866</c:v>
                </c:pt>
                <c:pt idx="1883">
                  <c:v>893</c:v>
                </c:pt>
                <c:pt idx="1884">
                  <c:v>950</c:v>
                </c:pt>
                <c:pt idx="1885">
                  <c:v>231</c:v>
                </c:pt>
                <c:pt idx="1886">
                  <c:v>910</c:v>
                </c:pt>
                <c:pt idx="1887">
                  <c:v>1656</c:v>
                </c:pt>
                <c:pt idx="1888">
                  <c:v>6011</c:v>
                </c:pt>
                <c:pt idx="1889">
                  <c:v>4361</c:v>
                </c:pt>
                <c:pt idx="1890">
                  <c:v>1247</c:v>
                </c:pt>
                <c:pt idx="1891">
                  <c:v>1331</c:v>
                </c:pt>
                <c:pt idx="1892">
                  <c:v>1456</c:v>
                </c:pt>
                <c:pt idx="1893">
                  <c:v>3421</c:v>
                </c:pt>
                <c:pt idx="1894">
                  <c:v>3483</c:v>
                </c:pt>
                <c:pt idx="1895">
                  <c:v>387</c:v>
                </c:pt>
                <c:pt idx="1896">
                  <c:v>1418</c:v>
                </c:pt>
                <c:pt idx="1897">
                  <c:v>620</c:v>
                </c:pt>
                <c:pt idx="1898">
                  <c:v>4026</c:v>
                </c:pt>
                <c:pt idx="1899">
                  <c:v>2061</c:v>
                </c:pt>
                <c:pt idx="1900">
                  <c:v>4159</c:v>
                </c:pt>
                <c:pt idx="1901">
                  <c:v>3119</c:v>
                </c:pt>
                <c:pt idx="1902">
                  <c:v>2949</c:v>
                </c:pt>
                <c:pt idx="1903">
                  <c:v>2817</c:v>
                </c:pt>
                <c:pt idx="1904">
                  <c:v>421</c:v>
                </c:pt>
                <c:pt idx="1905">
                  <c:v>839</c:v>
                </c:pt>
                <c:pt idx="1906">
                  <c:v>420</c:v>
                </c:pt>
                <c:pt idx="1907">
                  <c:v>241</c:v>
                </c:pt>
                <c:pt idx="1908">
                  <c:v>637</c:v>
                </c:pt>
                <c:pt idx="1909">
                  <c:v>1720</c:v>
                </c:pt>
                <c:pt idx="1910">
                  <c:v>732</c:v>
                </c:pt>
                <c:pt idx="1911">
                  <c:v>327</c:v>
                </c:pt>
                <c:pt idx="1912">
                  <c:v>2490</c:v>
                </c:pt>
                <c:pt idx="1913">
                  <c:v>1653</c:v>
                </c:pt>
                <c:pt idx="1914">
                  <c:v>2013</c:v>
                </c:pt>
                <c:pt idx="1915">
                  <c:v>1387</c:v>
                </c:pt>
                <c:pt idx="1916">
                  <c:v>3279</c:v>
                </c:pt>
                <c:pt idx="1917">
                  <c:v>582</c:v>
                </c:pt>
                <c:pt idx="1918">
                  <c:v>4116</c:v>
                </c:pt>
                <c:pt idx="1919">
                  <c:v>955</c:v>
                </c:pt>
                <c:pt idx="1920">
                  <c:v>2374</c:v>
                </c:pt>
                <c:pt idx="1921">
                  <c:v>675</c:v>
                </c:pt>
                <c:pt idx="1922">
                  <c:v>736</c:v>
                </c:pt>
                <c:pt idx="1923">
                  <c:v>1432</c:v>
                </c:pt>
                <c:pt idx="1924">
                  <c:v>2726</c:v>
                </c:pt>
                <c:pt idx="1925">
                  <c:v>4398</c:v>
                </c:pt>
                <c:pt idx="1926">
                  <c:v>471</c:v>
                </c:pt>
                <c:pt idx="1927">
                  <c:v>2560</c:v>
                </c:pt>
                <c:pt idx="1928">
                  <c:v>776</c:v>
                </c:pt>
                <c:pt idx="1929">
                  <c:v>3402</c:v>
                </c:pt>
                <c:pt idx="1930">
                  <c:v>2353</c:v>
                </c:pt>
                <c:pt idx="1931">
                  <c:v>587</c:v>
                </c:pt>
                <c:pt idx="1932">
                  <c:v>1272</c:v>
                </c:pt>
                <c:pt idx="1933">
                  <c:v>1723</c:v>
                </c:pt>
                <c:pt idx="1934">
                  <c:v>2512</c:v>
                </c:pt>
                <c:pt idx="1935">
                  <c:v>1856</c:v>
                </c:pt>
                <c:pt idx="1936">
                  <c:v>1484</c:v>
                </c:pt>
                <c:pt idx="1937">
                  <c:v>968</c:v>
                </c:pt>
                <c:pt idx="1938">
                  <c:v>2187</c:v>
                </c:pt>
                <c:pt idx="1939">
                  <c:v>761</c:v>
                </c:pt>
                <c:pt idx="1940">
                  <c:v>773</c:v>
                </c:pt>
                <c:pt idx="1941">
                  <c:v>232</c:v>
                </c:pt>
                <c:pt idx="1942">
                  <c:v>877</c:v>
                </c:pt>
                <c:pt idx="1943">
                  <c:v>89</c:v>
                </c:pt>
                <c:pt idx="1944">
                  <c:v>73</c:v>
                </c:pt>
                <c:pt idx="1945">
                  <c:v>577</c:v>
                </c:pt>
                <c:pt idx="1946">
                  <c:v>196</c:v>
                </c:pt>
                <c:pt idx="1947">
                  <c:v>3753</c:v>
                </c:pt>
                <c:pt idx="1948">
                  <c:v>1088</c:v>
                </c:pt>
                <c:pt idx="1949">
                  <c:v>2915</c:v>
                </c:pt>
                <c:pt idx="1950">
                  <c:v>2373</c:v>
                </c:pt>
                <c:pt idx="1951">
                  <c:v>1016</c:v>
                </c:pt>
                <c:pt idx="1952">
                  <c:v>418</c:v>
                </c:pt>
                <c:pt idx="1953">
                  <c:v>1794</c:v>
                </c:pt>
                <c:pt idx="1954">
                  <c:v>1273</c:v>
                </c:pt>
                <c:pt idx="1955">
                  <c:v>1984</c:v>
                </c:pt>
                <c:pt idx="1956">
                  <c:v>4713</c:v>
                </c:pt>
                <c:pt idx="1957">
                  <c:v>4328</c:v>
                </c:pt>
                <c:pt idx="1958">
                  <c:v>734</c:v>
                </c:pt>
                <c:pt idx="1959">
                  <c:v>376</c:v>
                </c:pt>
                <c:pt idx="1960">
                  <c:v>648</c:v>
                </c:pt>
                <c:pt idx="1961">
                  <c:v>906</c:v>
                </c:pt>
                <c:pt idx="1962">
                  <c:v>1725</c:v>
                </c:pt>
                <c:pt idx="1963">
                  <c:v>1184</c:v>
                </c:pt>
                <c:pt idx="1964">
                  <c:v>1697</c:v>
                </c:pt>
                <c:pt idx="1965">
                  <c:v>146</c:v>
                </c:pt>
                <c:pt idx="1966">
                  <c:v>437</c:v>
                </c:pt>
                <c:pt idx="1967">
                  <c:v>2279</c:v>
                </c:pt>
                <c:pt idx="1968">
                  <c:v>528</c:v>
                </c:pt>
                <c:pt idx="1969">
                  <c:v>485</c:v>
                </c:pt>
                <c:pt idx="1970">
                  <c:v>2073</c:v>
                </c:pt>
                <c:pt idx="1971">
                  <c:v>309</c:v>
                </c:pt>
                <c:pt idx="1972">
                  <c:v>4752</c:v>
                </c:pt>
                <c:pt idx="1973">
                  <c:v>3156</c:v>
                </c:pt>
                <c:pt idx="1974">
                  <c:v>242</c:v>
                </c:pt>
                <c:pt idx="1975">
                  <c:v>127</c:v>
                </c:pt>
                <c:pt idx="1976">
                  <c:v>436</c:v>
                </c:pt>
                <c:pt idx="1977">
                  <c:v>704</c:v>
                </c:pt>
                <c:pt idx="1978">
                  <c:v>315</c:v>
                </c:pt>
                <c:pt idx="1979">
                  <c:v>484</c:v>
                </c:pt>
                <c:pt idx="1980">
                  <c:v>679</c:v>
                </c:pt>
                <c:pt idx="1981">
                  <c:v>1566</c:v>
                </c:pt>
                <c:pt idx="1982">
                  <c:v>275</c:v>
                </c:pt>
                <c:pt idx="1983">
                  <c:v>1356</c:v>
                </c:pt>
                <c:pt idx="1984">
                  <c:v>4203</c:v>
                </c:pt>
                <c:pt idx="1985">
                  <c:v>2780</c:v>
                </c:pt>
                <c:pt idx="1986">
                  <c:v>2481</c:v>
                </c:pt>
                <c:pt idx="1987">
                  <c:v>2649</c:v>
                </c:pt>
                <c:pt idx="1988">
                  <c:v>2873</c:v>
                </c:pt>
                <c:pt idx="1989">
                  <c:v>1400</c:v>
                </c:pt>
                <c:pt idx="1990">
                  <c:v>2560</c:v>
                </c:pt>
                <c:pt idx="1991">
                  <c:v>694</c:v>
                </c:pt>
                <c:pt idx="1992">
                  <c:v>11891</c:v>
                </c:pt>
                <c:pt idx="1993">
                  <c:v>1625</c:v>
                </c:pt>
                <c:pt idx="1994">
                  <c:v>584</c:v>
                </c:pt>
                <c:pt idx="1995">
                  <c:v>869</c:v>
                </c:pt>
                <c:pt idx="1996">
                  <c:v>1554</c:v>
                </c:pt>
                <c:pt idx="1997">
                  <c:v>1143</c:v>
                </c:pt>
                <c:pt idx="1998">
                  <c:v>575</c:v>
                </c:pt>
                <c:pt idx="1999">
                  <c:v>1223</c:v>
                </c:pt>
                <c:pt idx="2000">
                  <c:v>2514</c:v>
                </c:pt>
                <c:pt idx="2001">
                  <c:v>1626</c:v>
                </c:pt>
                <c:pt idx="2002">
                  <c:v>1202</c:v>
                </c:pt>
                <c:pt idx="2003">
                  <c:v>2023</c:v>
                </c:pt>
                <c:pt idx="2004">
                  <c:v>3262</c:v>
                </c:pt>
                <c:pt idx="2005">
                  <c:v>321</c:v>
                </c:pt>
                <c:pt idx="2006">
                  <c:v>1234</c:v>
                </c:pt>
                <c:pt idx="2007">
                  <c:v>1384</c:v>
                </c:pt>
                <c:pt idx="2008">
                  <c:v>825</c:v>
                </c:pt>
                <c:pt idx="2009">
                  <c:v>997</c:v>
                </c:pt>
                <c:pt idx="2010">
                  <c:v>915</c:v>
                </c:pt>
                <c:pt idx="2011">
                  <c:v>154</c:v>
                </c:pt>
                <c:pt idx="2012">
                  <c:v>845</c:v>
                </c:pt>
                <c:pt idx="2013">
                  <c:v>217</c:v>
                </c:pt>
                <c:pt idx="2014">
                  <c:v>623</c:v>
                </c:pt>
                <c:pt idx="2015">
                  <c:v>2322</c:v>
                </c:pt>
                <c:pt idx="2016">
                  <c:v>320</c:v>
                </c:pt>
                <c:pt idx="2017">
                  <c:v>446</c:v>
                </c:pt>
                <c:pt idx="2018">
                  <c:v>2674</c:v>
                </c:pt>
                <c:pt idx="2019">
                  <c:v>2521</c:v>
                </c:pt>
                <c:pt idx="2020">
                  <c:v>4275</c:v>
                </c:pt>
                <c:pt idx="2021">
                  <c:v>2900</c:v>
                </c:pt>
                <c:pt idx="2022">
                  <c:v>755</c:v>
                </c:pt>
                <c:pt idx="2023">
                  <c:v>9281</c:v>
                </c:pt>
                <c:pt idx="2024">
                  <c:v>2199</c:v>
                </c:pt>
                <c:pt idx="2025">
                  <c:v>2667</c:v>
                </c:pt>
                <c:pt idx="2026">
                  <c:v>437</c:v>
                </c:pt>
                <c:pt idx="2027">
                  <c:v>2309</c:v>
                </c:pt>
                <c:pt idx="2028">
                  <c:v>1433</c:v>
                </c:pt>
                <c:pt idx="2029">
                  <c:v>5643</c:v>
                </c:pt>
                <c:pt idx="2030">
                  <c:v>3873</c:v>
                </c:pt>
                <c:pt idx="2031">
                  <c:v>3315</c:v>
                </c:pt>
                <c:pt idx="2032">
                  <c:v>2397</c:v>
                </c:pt>
                <c:pt idx="2033">
                  <c:v>1510</c:v>
                </c:pt>
                <c:pt idx="2034">
                  <c:v>5158</c:v>
                </c:pt>
                <c:pt idx="2035">
                  <c:v>1109</c:v>
                </c:pt>
                <c:pt idx="2036">
                  <c:v>971</c:v>
                </c:pt>
                <c:pt idx="2037">
                  <c:v>1142</c:v>
                </c:pt>
                <c:pt idx="2038">
                  <c:v>504</c:v>
                </c:pt>
                <c:pt idx="2039">
                  <c:v>2022</c:v>
                </c:pt>
                <c:pt idx="2040">
                  <c:v>2155</c:v>
                </c:pt>
                <c:pt idx="2041">
                  <c:v>1635</c:v>
                </c:pt>
                <c:pt idx="2042">
                  <c:v>2480</c:v>
                </c:pt>
                <c:pt idx="2043">
                  <c:v>2596</c:v>
                </c:pt>
                <c:pt idx="2044">
                  <c:v>3543</c:v>
                </c:pt>
                <c:pt idx="2045">
                  <c:v>1628</c:v>
                </c:pt>
                <c:pt idx="2046">
                  <c:v>1059</c:v>
                </c:pt>
                <c:pt idx="2047">
                  <c:v>3598</c:v>
                </c:pt>
                <c:pt idx="2048">
                  <c:v>1070</c:v>
                </c:pt>
                <c:pt idx="2049">
                  <c:v>224</c:v>
                </c:pt>
                <c:pt idx="2050">
                  <c:v>2818</c:v>
                </c:pt>
                <c:pt idx="2051">
                  <c:v>2802</c:v>
                </c:pt>
                <c:pt idx="2052">
                  <c:v>1441</c:v>
                </c:pt>
                <c:pt idx="2053">
                  <c:v>2130</c:v>
                </c:pt>
                <c:pt idx="2054">
                  <c:v>1069</c:v>
                </c:pt>
                <c:pt idx="2055">
                  <c:v>2413</c:v>
                </c:pt>
                <c:pt idx="2056">
                  <c:v>5243</c:v>
                </c:pt>
                <c:pt idx="2057">
                  <c:v>1371</c:v>
                </c:pt>
                <c:pt idx="2058">
                  <c:v>1604</c:v>
                </c:pt>
                <c:pt idx="2059">
                  <c:v>748</c:v>
                </c:pt>
                <c:pt idx="2060">
                  <c:v>2016</c:v>
                </c:pt>
                <c:pt idx="2061">
                  <c:v>2165</c:v>
                </c:pt>
                <c:pt idx="2062">
                  <c:v>1943</c:v>
                </c:pt>
                <c:pt idx="2063">
                  <c:v>469</c:v>
                </c:pt>
                <c:pt idx="2064">
                  <c:v>921</c:v>
                </c:pt>
                <c:pt idx="2065">
                  <c:v>1948</c:v>
                </c:pt>
                <c:pt idx="2066">
                  <c:v>2932</c:v>
                </c:pt>
                <c:pt idx="2067">
                  <c:v>1964</c:v>
                </c:pt>
                <c:pt idx="2068">
                  <c:v>1126</c:v>
                </c:pt>
                <c:pt idx="2069">
                  <c:v>2724</c:v>
                </c:pt>
                <c:pt idx="2070">
                  <c:v>1580</c:v>
                </c:pt>
                <c:pt idx="2071">
                  <c:v>422</c:v>
                </c:pt>
                <c:pt idx="2072">
                  <c:v>1401</c:v>
                </c:pt>
                <c:pt idx="2073">
                  <c:v>4098</c:v>
                </c:pt>
                <c:pt idx="2074">
                  <c:v>3160</c:v>
                </c:pt>
                <c:pt idx="2075">
                  <c:v>5577</c:v>
                </c:pt>
                <c:pt idx="2076">
                  <c:v>924</c:v>
                </c:pt>
                <c:pt idx="2077">
                  <c:v>805</c:v>
                </c:pt>
                <c:pt idx="2078">
                  <c:v>2708</c:v>
                </c:pt>
                <c:pt idx="2079">
                  <c:v>2059</c:v>
                </c:pt>
                <c:pt idx="2080">
                  <c:v>1157</c:v>
                </c:pt>
                <c:pt idx="2081">
                  <c:v>838</c:v>
                </c:pt>
                <c:pt idx="2082">
                  <c:v>389</c:v>
                </c:pt>
                <c:pt idx="2083">
                  <c:v>136</c:v>
                </c:pt>
                <c:pt idx="2084">
                  <c:v>1210</c:v>
                </c:pt>
                <c:pt idx="2085">
                  <c:v>330</c:v>
                </c:pt>
                <c:pt idx="2086">
                  <c:v>415</c:v>
                </c:pt>
                <c:pt idx="2087">
                  <c:v>358</c:v>
                </c:pt>
                <c:pt idx="2088">
                  <c:v>1479</c:v>
                </c:pt>
                <c:pt idx="2089">
                  <c:v>4414</c:v>
                </c:pt>
                <c:pt idx="2090">
                  <c:v>1367</c:v>
                </c:pt>
                <c:pt idx="2091">
                  <c:v>3435</c:v>
                </c:pt>
                <c:pt idx="2092">
                  <c:v>6187</c:v>
                </c:pt>
                <c:pt idx="2093">
                  <c:v>1445</c:v>
                </c:pt>
                <c:pt idx="2094">
                  <c:v>3063</c:v>
                </c:pt>
                <c:pt idx="2095">
                  <c:v>3084</c:v>
                </c:pt>
                <c:pt idx="2096">
                  <c:v>8194</c:v>
                </c:pt>
                <c:pt idx="2097">
                  <c:v>211</c:v>
                </c:pt>
                <c:pt idx="2098">
                  <c:v>443</c:v>
                </c:pt>
                <c:pt idx="2099">
                  <c:v>1832</c:v>
                </c:pt>
                <c:pt idx="2100">
                  <c:v>3820</c:v>
                </c:pt>
                <c:pt idx="2101">
                  <c:v>454</c:v>
                </c:pt>
                <c:pt idx="2102">
                  <c:v>991</c:v>
                </c:pt>
                <c:pt idx="2103">
                  <c:v>3825</c:v>
                </c:pt>
                <c:pt idx="2104">
                  <c:v>1520</c:v>
                </c:pt>
                <c:pt idx="2105">
                  <c:v>722</c:v>
                </c:pt>
                <c:pt idx="2106">
                  <c:v>3268</c:v>
                </c:pt>
                <c:pt idx="2107">
                  <c:v>4338</c:v>
                </c:pt>
                <c:pt idx="2108">
                  <c:v>1242</c:v>
                </c:pt>
                <c:pt idx="2109">
                  <c:v>586</c:v>
                </c:pt>
                <c:pt idx="2110">
                  <c:v>2555</c:v>
                </c:pt>
                <c:pt idx="2111">
                  <c:v>566</c:v>
                </c:pt>
                <c:pt idx="2112">
                  <c:v>906</c:v>
                </c:pt>
                <c:pt idx="2113">
                  <c:v>650</c:v>
                </c:pt>
                <c:pt idx="2114">
                  <c:v>381</c:v>
                </c:pt>
                <c:pt idx="2115">
                  <c:v>2312</c:v>
                </c:pt>
                <c:pt idx="2116">
                  <c:v>948</c:v>
                </c:pt>
                <c:pt idx="2117">
                  <c:v>1205</c:v>
                </c:pt>
                <c:pt idx="2118">
                  <c:v>1482</c:v>
                </c:pt>
                <c:pt idx="2119">
                  <c:v>729</c:v>
                </c:pt>
                <c:pt idx="2120">
                  <c:v>1460</c:v>
                </c:pt>
                <c:pt idx="2121">
                  <c:v>955</c:v>
                </c:pt>
                <c:pt idx="2122">
                  <c:v>7468</c:v>
                </c:pt>
                <c:pt idx="2123">
                  <c:v>2311</c:v>
                </c:pt>
                <c:pt idx="2124">
                  <c:v>1468</c:v>
                </c:pt>
                <c:pt idx="2125">
                  <c:v>678</c:v>
                </c:pt>
                <c:pt idx="2126">
                  <c:v>1612</c:v>
                </c:pt>
                <c:pt idx="2127">
                  <c:v>4744</c:v>
                </c:pt>
                <c:pt idx="2128">
                  <c:v>806</c:v>
                </c:pt>
                <c:pt idx="2129">
                  <c:v>1955</c:v>
                </c:pt>
                <c:pt idx="2130">
                  <c:v>4180</c:v>
                </c:pt>
                <c:pt idx="2131">
                  <c:v>1349</c:v>
                </c:pt>
                <c:pt idx="2132">
                  <c:v>1309</c:v>
                </c:pt>
                <c:pt idx="2133">
                  <c:v>1756</c:v>
                </c:pt>
                <c:pt idx="2134">
                  <c:v>531</c:v>
                </c:pt>
                <c:pt idx="2135">
                  <c:v>659</c:v>
                </c:pt>
                <c:pt idx="2136">
                  <c:v>1504</c:v>
                </c:pt>
                <c:pt idx="2137">
                  <c:v>690</c:v>
                </c:pt>
                <c:pt idx="2138">
                  <c:v>3945</c:v>
                </c:pt>
                <c:pt idx="2139">
                  <c:v>1934</c:v>
                </c:pt>
                <c:pt idx="2140">
                  <c:v>482</c:v>
                </c:pt>
                <c:pt idx="2141">
                  <c:v>195</c:v>
                </c:pt>
                <c:pt idx="2142">
                  <c:v>264</c:v>
                </c:pt>
                <c:pt idx="2143">
                  <c:v>544</c:v>
                </c:pt>
                <c:pt idx="2144">
                  <c:v>577</c:v>
                </c:pt>
                <c:pt idx="2145">
                  <c:v>3934</c:v>
                </c:pt>
                <c:pt idx="2146">
                  <c:v>2416</c:v>
                </c:pt>
                <c:pt idx="2147">
                  <c:v>2975</c:v>
                </c:pt>
                <c:pt idx="2148">
                  <c:v>924</c:v>
                </c:pt>
                <c:pt idx="2149">
                  <c:v>3137</c:v>
                </c:pt>
                <c:pt idx="2150">
                  <c:v>2299</c:v>
                </c:pt>
                <c:pt idx="2151">
                  <c:v>1069</c:v>
                </c:pt>
                <c:pt idx="2152">
                  <c:v>991</c:v>
                </c:pt>
                <c:pt idx="2153">
                  <c:v>740</c:v>
                </c:pt>
                <c:pt idx="2154">
                  <c:v>5763</c:v>
                </c:pt>
                <c:pt idx="2155">
                  <c:v>1855</c:v>
                </c:pt>
                <c:pt idx="2156">
                  <c:v>5725</c:v>
                </c:pt>
                <c:pt idx="2157">
                  <c:v>226</c:v>
                </c:pt>
                <c:pt idx="2158">
                  <c:v>278</c:v>
                </c:pt>
                <c:pt idx="2159">
                  <c:v>1975</c:v>
                </c:pt>
                <c:pt idx="2160">
                  <c:v>3994</c:v>
                </c:pt>
                <c:pt idx="2161">
                  <c:v>1760</c:v>
                </c:pt>
                <c:pt idx="2162">
                  <c:v>2433</c:v>
                </c:pt>
                <c:pt idx="2163">
                  <c:v>399</c:v>
                </c:pt>
                <c:pt idx="2164">
                  <c:v>2283</c:v>
                </c:pt>
                <c:pt idx="2165">
                  <c:v>588</c:v>
                </c:pt>
                <c:pt idx="2166">
                  <c:v>933</c:v>
                </c:pt>
                <c:pt idx="2167">
                  <c:v>6738</c:v>
                </c:pt>
                <c:pt idx="2168">
                  <c:v>586</c:v>
                </c:pt>
                <c:pt idx="2169">
                  <c:v>1497</c:v>
                </c:pt>
                <c:pt idx="2170">
                  <c:v>471</c:v>
                </c:pt>
                <c:pt idx="2171">
                  <c:v>1324</c:v>
                </c:pt>
                <c:pt idx="2172">
                  <c:v>716</c:v>
                </c:pt>
                <c:pt idx="2173">
                  <c:v>4145</c:v>
                </c:pt>
                <c:pt idx="2174">
                  <c:v>1694</c:v>
                </c:pt>
                <c:pt idx="2175">
                  <c:v>404</c:v>
                </c:pt>
                <c:pt idx="2176">
                  <c:v>5343</c:v>
                </c:pt>
                <c:pt idx="2177">
                  <c:v>1849</c:v>
                </c:pt>
                <c:pt idx="2178">
                  <c:v>294</c:v>
                </c:pt>
                <c:pt idx="2179">
                  <c:v>5000</c:v>
                </c:pt>
                <c:pt idx="2180">
                  <c:v>1391</c:v>
                </c:pt>
                <c:pt idx="2181">
                  <c:v>508</c:v>
                </c:pt>
                <c:pt idx="2182">
                  <c:v>2157</c:v>
                </c:pt>
                <c:pt idx="2183">
                  <c:v>2366</c:v>
                </c:pt>
                <c:pt idx="2184">
                  <c:v>1455</c:v>
                </c:pt>
                <c:pt idx="2185">
                  <c:v>823</c:v>
                </c:pt>
                <c:pt idx="2186">
                  <c:v>2663</c:v>
                </c:pt>
                <c:pt idx="2187">
                  <c:v>573</c:v>
                </c:pt>
                <c:pt idx="2188">
                  <c:v>443</c:v>
                </c:pt>
                <c:pt idx="2189">
                  <c:v>1239</c:v>
                </c:pt>
                <c:pt idx="2190">
                  <c:v>900</c:v>
                </c:pt>
                <c:pt idx="2191">
                  <c:v>120</c:v>
                </c:pt>
                <c:pt idx="2192">
                  <c:v>308</c:v>
                </c:pt>
                <c:pt idx="2193">
                  <c:v>2066</c:v>
                </c:pt>
                <c:pt idx="2194">
                  <c:v>1494</c:v>
                </c:pt>
                <c:pt idx="2195">
                  <c:v>875</c:v>
                </c:pt>
                <c:pt idx="2196">
                  <c:v>532</c:v>
                </c:pt>
                <c:pt idx="2197">
                  <c:v>348</c:v>
                </c:pt>
                <c:pt idx="2198">
                  <c:v>78</c:v>
                </c:pt>
                <c:pt idx="2199">
                  <c:v>311</c:v>
                </c:pt>
                <c:pt idx="2200">
                  <c:v>78</c:v>
                </c:pt>
                <c:pt idx="2201">
                  <c:v>1835</c:v>
                </c:pt>
                <c:pt idx="2202">
                  <c:v>2386</c:v>
                </c:pt>
                <c:pt idx="2203">
                  <c:v>1485</c:v>
                </c:pt>
                <c:pt idx="2204">
                  <c:v>2971</c:v>
                </c:pt>
                <c:pt idx="2205">
                  <c:v>1982</c:v>
                </c:pt>
                <c:pt idx="2206">
                  <c:v>3986</c:v>
                </c:pt>
                <c:pt idx="2207">
                  <c:v>1558</c:v>
                </c:pt>
                <c:pt idx="2208">
                  <c:v>1719</c:v>
                </c:pt>
                <c:pt idx="2209">
                  <c:v>1643</c:v>
                </c:pt>
                <c:pt idx="2210">
                  <c:v>578</c:v>
                </c:pt>
                <c:pt idx="2211">
                  <c:v>848</c:v>
                </c:pt>
                <c:pt idx="2212">
                  <c:v>280</c:v>
                </c:pt>
                <c:pt idx="2213">
                  <c:v>411</c:v>
                </c:pt>
                <c:pt idx="2214">
                  <c:v>2252</c:v>
                </c:pt>
                <c:pt idx="2215">
                  <c:v>2001</c:v>
                </c:pt>
                <c:pt idx="2216">
                  <c:v>865</c:v>
                </c:pt>
                <c:pt idx="2217">
                  <c:v>2100</c:v>
                </c:pt>
                <c:pt idx="2218">
                  <c:v>1934</c:v>
                </c:pt>
                <c:pt idx="2219">
                  <c:v>3983</c:v>
                </c:pt>
                <c:pt idx="2220">
                  <c:v>1732</c:v>
                </c:pt>
                <c:pt idx="2221">
                  <c:v>3323</c:v>
                </c:pt>
                <c:pt idx="2222">
                  <c:v>1878</c:v>
                </c:pt>
                <c:pt idx="2223">
                  <c:v>747</c:v>
                </c:pt>
                <c:pt idx="2224">
                  <c:v>2849</c:v>
                </c:pt>
                <c:pt idx="2225">
                  <c:v>3303</c:v>
                </c:pt>
                <c:pt idx="2226">
                  <c:v>479</c:v>
                </c:pt>
                <c:pt idx="2227">
                  <c:v>679</c:v>
                </c:pt>
                <c:pt idx="2228">
                  <c:v>301</c:v>
                </c:pt>
                <c:pt idx="2229">
                  <c:v>1813</c:v>
                </c:pt>
                <c:pt idx="2230">
                  <c:v>1126</c:v>
                </c:pt>
                <c:pt idx="2231">
                  <c:v>1743</c:v>
                </c:pt>
                <c:pt idx="2232">
                  <c:v>627</c:v>
                </c:pt>
                <c:pt idx="2233">
                  <c:v>6913</c:v>
                </c:pt>
                <c:pt idx="2234">
                  <c:v>566</c:v>
                </c:pt>
                <c:pt idx="2235">
                  <c:v>1936</c:v>
                </c:pt>
                <c:pt idx="2236">
                  <c:v>953</c:v>
                </c:pt>
                <c:pt idx="2237">
                  <c:v>1527</c:v>
                </c:pt>
                <c:pt idx="2238">
                  <c:v>1387</c:v>
                </c:pt>
                <c:pt idx="2239">
                  <c:v>14668</c:v>
                </c:pt>
                <c:pt idx="2240">
                  <c:v>1821</c:v>
                </c:pt>
                <c:pt idx="2241">
                  <c:v>4220</c:v>
                </c:pt>
                <c:pt idx="2242">
                  <c:v>2907</c:v>
                </c:pt>
                <c:pt idx="2243">
                  <c:v>2799</c:v>
                </c:pt>
                <c:pt idx="2244">
                  <c:v>4208</c:v>
                </c:pt>
                <c:pt idx="2245">
                  <c:v>3192</c:v>
                </c:pt>
                <c:pt idx="2246">
                  <c:v>1485</c:v>
                </c:pt>
                <c:pt idx="2247">
                  <c:v>1887</c:v>
                </c:pt>
                <c:pt idx="2248">
                  <c:v>353</c:v>
                </c:pt>
                <c:pt idx="2249">
                  <c:v>1494</c:v>
                </c:pt>
                <c:pt idx="2250">
                  <c:v>1047</c:v>
                </c:pt>
                <c:pt idx="2251">
                  <c:v>1228</c:v>
                </c:pt>
                <c:pt idx="2252">
                  <c:v>439</c:v>
                </c:pt>
                <c:pt idx="2253">
                  <c:v>520</c:v>
                </c:pt>
                <c:pt idx="2254">
                  <c:v>590</c:v>
                </c:pt>
                <c:pt idx="2255">
                  <c:v>149</c:v>
                </c:pt>
                <c:pt idx="2256">
                  <c:v>6563</c:v>
                </c:pt>
                <c:pt idx="2257">
                  <c:v>1369</c:v>
                </c:pt>
                <c:pt idx="2258">
                  <c:v>2228</c:v>
                </c:pt>
                <c:pt idx="2259">
                  <c:v>2823</c:v>
                </c:pt>
                <c:pt idx="2260">
                  <c:v>834</c:v>
                </c:pt>
                <c:pt idx="2261">
                  <c:v>548</c:v>
                </c:pt>
                <c:pt idx="2262">
                  <c:v>5285</c:v>
                </c:pt>
                <c:pt idx="2263">
                  <c:v>849</c:v>
                </c:pt>
                <c:pt idx="2264">
                  <c:v>7871</c:v>
                </c:pt>
                <c:pt idx="2265">
                  <c:v>3312</c:v>
                </c:pt>
                <c:pt idx="2266">
                  <c:v>1252</c:v>
                </c:pt>
                <c:pt idx="2267">
                  <c:v>2521</c:v>
                </c:pt>
                <c:pt idx="2268">
                  <c:v>973</c:v>
                </c:pt>
                <c:pt idx="2269">
                  <c:v>4968</c:v>
                </c:pt>
                <c:pt idx="2270">
                  <c:v>2001</c:v>
                </c:pt>
                <c:pt idx="2271">
                  <c:v>2467</c:v>
                </c:pt>
                <c:pt idx="2272">
                  <c:v>1104</c:v>
                </c:pt>
                <c:pt idx="2273">
                  <c:v>436</c:v>
                </c:pt>
                <c:pt idx="2274">
                  <c:v>2929</c:v>
                </c:pt>
                <c:pt idx="2275">
                  <c:v>3925</c:v>
                </c:pt>
                <c:pt idx="2276">
                  <c:v>6158</c:v>
                </c:pt>
                <c:pt idx="2277">
                  <c:v>2001</c:v>
                </c:pt>
                <c:pt idx="2278">
                  <c:v>3339</c:v>
                </c:pt>
                <c:pt idx="2279">
                  <c:v>1267</c:v>
                </c:pt>
                <c:pt idx="2280">
                  <c:v>1878</c:v>
                </c:pt>
                <c:pt idx="2281">
                  <c:v>2293</c:v>
                </c:pt>
                <c:pt idx="2282">
                  <c:v>1509</c:v>
                </c:pt>
                <c:pt idx="2283">
                  <c:v>1687</c:v>
                </c:pt>
                <c:pt idx="2284">
                  <c:v>2517</c:v>
                </c:pt>
                <c:pt idx="2285">
                  <c:v>3055</c:v>
                </c:pt>
                <c:pt idx="2286">
                  <c:v>1210</c:v>
                </c:pt>
                <c:pt idx="2287">
                  <c:v>4134</c:v>
                </c:pt>
                <c:pt idx="2288">
                  <c:v>7233</c:v>
                </c:pt>
                <c:pt idx="2289">
                  <c:v>3510</c:v>
                </c:pt>
                <c:pt idx="2290">
                  <c:v>1740</c:v>
                </c:pt>
                <c:pt idx="2291">
                  <c:v>4093</c:v>
                </c:pt>
                <c:pt idx="2292">
                  <c:v>4891</c:v>
                </c:pt>
                <c:pt idx="2293">
                  <c:v>722</c:v>
                </c:pt>
                <c:pt idx="2294">
                  <c:v>1587</c:v>
                </c:pt>
                <c:pt idx="2295">
                  <c:v>3476</c:v>
                </c:pt>
                <c:pt idx="2296">
                  <c:v>3180</c:v>
                </c:pt>
                <c:pt idx="2297">
                  <c:v>2109</c:v>
                </c:pt>
                <c:pt idx="2298">
                  <c:v>1491</c:v>
                </c:pt>
                <c:pt idx="2299">
                  <c:v>1338</c:v>
                </c:pt>
                <c:pt idx="2300">
                  <c:v>422</c:v>
                </c:pt>
                <c:pt idx="2301">
                  <c:v>1650</c:v>
                </c:pt>
                <c:pt idx="2302">
                  <c:v>461</c:v>
                </c:pt>
                <c:pt idx="2303">
                  <c:v>255</c:v>
                </c:pt>
                <c:pt idx="2304">
                  <c:v>331</c:v>
                </c:pt>
                <c:pt idx="2305">
                  <c:v>95</c:v>
                </c:pt>
                <c:pt idx="2306">
                  <c:v>3862</c:v>
                </c:pt>
                <c:pt idx="2307">
                  <c:v>1008</c:v>
                </c:pt>
                <c:pt idx="2308">
                  <c:v>302</c:v>
                </c:pt>
                <c:pt idx="2309">
                  <c:v>5197</c:v>
                </c:pt>
                <c:pt idx="2310">
                  <c:v>5512</c:v>
                </c:pt>
                <c:pt idx="2311">
                  <c:v>1433</c:v>
                </c:pt>
                <c:pt idx="2312">
                  <c:v>1218</c:v>
                </c:pt>
                <c:pt idx="2313">
                  <c:v>1520</c:v>
                </c:pt>
                <c:pt idx="2314">
                  <c:v>1970</c:v>
                </c:pt>
                <c:pt idx="2315">
                  <c:v>5069</c:v>
                </c:pt>
                <c:pt idx="2316">
                  <c:v>3012</c:v>
                </c:pt>
                <c:pt idx="2317">
                  <c:v>1630</c:v>
                </c:pt>
                <c:pt idx="2318">
                  <c:v>668</c:v>
                </c:pt>
                <c:pt idx="2319">
                  <c:v>2633</c:v>
                </c:pt>
                <c:pt idx="2320">
                  <c:v>4230</c:v>
                </c:pt>
                <c:pt idx="2321">
                  <c:v>1631</c:v>
                </c:pt>
                <c:pt idx="2322">
                  <c:v>2595</c:v>
                </c:pt>
                <c:pt idx="2323">
                  <c:v>4207</c:v>
                </c:pt>
                <c:pt idx="2324">
                  <c:v>3389</c:v>
                </c:pt>
                <c:pt idx="2325">
                  <c:v>6032</c:v>
                </c:pt>
                <c:pt idx="2326">
                  <c:v>429</c:v>
                </c:pt>
                <c:pt idx="2327">
                  <c:v>5366</c:v>
                </c:pt>
                <c:pt idx="2328">
                  <c:v>996</c:v>
                </c:pt>
                <c:pt idx="2329">
                  <c:v>1061</c:v>
                </c:pt>
                <c:pt idx="2330">
                  <c:v>2235</c:v>
                </c:pt>
                <c:pt idx="2331">
                  <c:v>900</c:v>
                </c:pt>
                <c:pt idx="2332">
                  <c:v>1739</c:v>
                </c:pt>
                <c:pt idx="2333">
                  <c:v>7934</c:v>
                </c:pt>
                <c:pt idx="2334">
                  <c:v>1955</c:v>
                </c:pt>
                <c:pt idx="2335">
                  <c:v>1926</c:v>
                </c:pt>
                <c:pt idx="2336">
                  <c:v>868</c:v>
                </c:pt>
                <c:pt idx="2337">
                  <c:v>827</c:v>
                </c:pt>
                <c:pt idx="2338">
                  <c:v>1067</c:v>
                </c:pt>
                <c:pt idx="2339">
                  <c:v>743</c:v>
                </c:pt>
                <c:pt idx="2340">
                  <c:v>3894</c:v>
                </c:pt>
                <c:pt idx="2341">
                  <c:v>6399</c:v>
                </c:pt>
                <c:pt idx="2342">
                  <c:v>2260</c:v>
                </c:pt>
                <c:pt idx="2343">
                  <c:v>2322</c:v>
                </c:pt>
                <c:pt idx="2344">
                  <c:v>1653</c:v>
                </c:pt>
                <c:pt idx="2345">
                  <c:v>982</c:v>
                </c:pt>
                <c:pt idx="2346">
                  <c:v>388</c:v>
                </c:pt>
                <c:pt idx="2347">
                  <c:v>870</c:v>
                </c:pt>
                <c:pt idx="2348">
                  <c:v>3889</c:v>
                </c:pt>
                <c:pt idx="2349">
                  <c:v>721</c:v>
                </c:pt>
                <c:pt idx="2350">
                  <c:v>2471</c:v>
                </c:pt>
                <c:pt idx="2351">
                  <c:v>489</c:v>
                </c:pt>
                <c:pt idx="2352">
                  <c:v>1373</c:v>
                </c:pt>
                <c:pt idx="2353">
                  <c:v>765</c:v>
                </c:pt>
                <c:pt idx="2354">
                  <c:v>4120</c:v>
                </c:pt>
                <c:pt idx="2355">
                  <c:v>318</c:v>
                </c:pt>
                <c:pt idx="2356">
                  <c:v>193</c:v>
                </c:pt>
                <c:pt idx="2357">
                  <c:v>665</c:v>
                </c:pt>
                <c:pt idx="2358">
                  <c:v>1320</c:v>
                </c:pt>
                <c:pt idx="2359">
                  <c:v>123</c:v>
                </c:pt>
                <c:pt idx="2360">
                  <c:v>183</c:v>
                </c:pt>
                <c:pt idx="2361">
                  <c:v>1357</c:v>
                </c:pt>
                <c:pt idx="2362">
                  <c:v>2209</c:v>
                </c:pt>
                <c:pt idx="2363">
                  <c:v>1297</c:v>
                </c:pt>
                <c:pt idx="2364">
                  <c:v>1861</c:v>
                </c:pt>
                <c:pt idx="2365">
                  <c:v>3632</c:v>
                </c:pt>
                <c:pt idx="2366">
                  <c:v>6638</c:v>
                </c:pt>
                <c:pt idx="2367">
                  <c:v>2700</c:v>
                </c:pt>
                <c:pt idx="2368">
                  <c:v>3142</c:v>
                </c:pt>
                <c:pt idx="2369">
                  <c:v>476</c:v>
                </c:pt>
                <c:pt idx="2370">
                  <c:v>3996</c:v>
                </c:pt>
                <c:pt idx="2371">
                  <c:v>3916</c:v>
                </c:pt>
                <c:pt idx="2372">
                  <c:v>1152</c:v>
                </c:pt>
                <c:pt idx="2373">
                  <c:v>2127</c:v>
                </c:pt>
                <c:pt idx="2374">
                  <c:v>2280</c:v>
                </c:pt>
                <c:pt idx="2375">
                  <c:v>482</c:v>
                </c:pt>
                <c:pt idx="2376">
                  <c:v>1330</c:v>
                </c:pt>
                <c:pt idx="2377">
                  <c:v>2437</c:v>
                </c:pt>
                <c:pt idx="2378">
                  <c:v>4220</c:v>
                </c:pt>
                <c:pt idx="2379">
                  <c:v>2434</c:v>
                </c:pt>
                <c:pt idx="2380">
                  <c:v>3971</c:v>
                </c:pt>
                <c:pt idx="2381">
                  <c:v>4710</c:v>
                </c:pt>
                <c:pt idx="2382">
                  <c:v>936</c:v>
                </c:pt>
                <c:pt idx="2383">
                  <c:v>1882</c:v>
                </c:pt>
                <c:pt idx="2384">
                  <c:v>3753</c:v>
                </c:pt>
                <c:pt idx="2385">
                  <c:v>965</c:v>
                </c:pt>
                <c:pt idx="2386">
                  <c:v>1541</c:v>
                </c:pt>
                <c:pt idx="2387">
                  <c:v>455</c:v>
                </c:pt>
                <c:pt idx="2388">
                  <c:v>1737</c:v>
                </c:pt>
                <c:pt idx="2389">
                  <c:v>1315</c:v>
                </c:pt>
                <c:pt idx="2390">
                  <c:v>1442</c:v>
                </c:pt>
                <c:pt idx="2391">
                  <c:v>8328</c:v>
                </c:pt>
                <c:pt idx="2392">
                  <c:v>1393</c:v>
                </c:pt>
                <c:pt idx="2393">
                  <c:v>1344</c:v>
                </c:pt>
                <c:pt idx="2394">
                  <c:v>8187</c:v>
                </c:pt>
                <c:pt idx="2395">
                  <c:v>1276</c:v>
                </c:pt>
                <c:pt idx="2396">
                  <c:v>2614</c:v>
                </c:pt>
                <c:pt idx="2397">
                  <c:v>3556</c:v>
                </c:pt>
                <c:pt idx="2398">
                  <c:v>2459</c:v>
                </c:pt>
                <c:pt idx="2399">
                  <c:v>1168</c:v>
                </c:pt>
                <c:pt idx="2400">
                  <c:v>2132</c:v>
                </c:pt>
                <c:pt idx="2401">
                  <c:v>6892</c:v>
                </c:pt>
                <c:pt idx="2402">
                  <c:v>982</c:v>
                </c:pt>
                <c:pt idx="2403">
                  <c:v>658</c:v>
                </c:pt>
                <c:pt idx="2404">
                  <c:v>785</c:v>
                </c:pt>
                <c:pt idx="2405">
                  <c:v>2503</c:v>
                </c:pt>
                <c:pt idx="2406">
                  <c:v>659</c:v>
                </c:pt>
                <c:pt idx="2407">
                  <c:v>204</c:v>
                </c:pt>
                <c:pt idx="2408">
                  <c:v>362</c:v>
                </c:pt>
                <c:pt idx="2409">
                  <c:v>701</c:v>
                </c:pt>
                <c:pt idx="2410">
                  <c:v>9432</c:v>
                </c:pt>
                <c:pt idx="2411">
                  <c:v>4141</c:v>
                </c:pt>
                <c:pt idx="2412">
                  <c:v>5325</c:v>
                </c:pt>
                <c:pt idx="2413">
                  <c:v>3251</c:v>
                </c:pt>
                <c:pt idx="2414">
                  <c:v>9055</c:v>
                </c:pt>
                <c:pt idx="2415">
                  <c:v>2420</c:v>
                </c:pt>
                <c:pt idx="2416">
                  <c:v>185</c:v>
                </c:pt>
                <c:pt idx="2417">
                  <c:v>590</c:v>
                </c:pt>
                <c:pt idx="2418">
                  <c:v>20768</c:v>
                </c:pt>
                <c:pt idx="2419">
                  <c:v>7373</c:v>
                </c:pt>
                <c:pt idx="2420">
                  <c:v>4316</c:v>
                </c:pt>
                <c:pt idx="2421">
                  <c:v>1424</c:v>
                </c:pt>
                <c:pt idx="2422">
                  <c:v>1464</c:v>
                </c:pt>
                <c:pt idx="2423">
                  <c:v>2141</c:v>
                </c:pt>
                <c:pt idx="2424">
                  <c:v>2068</c:v>
                </c:pt>
                <c:pt idx="2425">
                  <c:v>984</c:v>
                </c:pt>
                <c:pt idx="2426">
                  <c:v>395</c:v>
                </c:pt>
                <c:pt idx="2427">
                  <c:v>1031</c:v>
                </c:pt>
                <c:pt idx="2428">
                  <c:v>352</c:v>
                </c:pt>
                <c:pt idx="2429">
                  <c:v>3118</c:v>
                </c:pt>
                <c:pt idx="2430">
                  <c:v>5479</c:v>
                </c:pt>
                <c:pt idx="2431">
                  <c:v>1963</c:v>
                </c:pt>
                <c:pt idx="2432">
                  <c:v>1517</c:v>
                </c:pt>
                <c:pt idx="2433">
                  <c:v>800</c:v>
                </c:pt>
                <c:pt idx="2434">
                  <c:v>1894</c:v>
                </c:pt>
                <c:pt idx="2435">
                  <c:v>2689</c:v>
                </c:pt>
                <c:pt idx="2436">
                  <c:v>904</c:v>
                </c:pt>
                <c:pt idx="2437">
                  <c:v>1341</c:v>
                </c:pt>
                <c:pt idx="2438">
                  <c:v>1188</c:v>
                </c:pt>
                <c:pt idx="2439">
                  <c:v>375</c:v>
                </c:pt>
                <c:pt idx="2440">
                  <c:v>8249</c:v>
                </c:pt>
                <c:pt idx="2441">
                  <c:v>3028</c:v>
                </c:pt>
                <c:pt idx="2442">
                  <c:v>1453</c:v>
                </c:pt>
                <c:pt idx="2443">
                  <c:v>1415</c:v>
                </c:pt>
                <c:pt idx="2444">
                  <c:v>2358</c:v>
                </c:pt>
                <c:pt idx="2445">
                  <c:v>1501</c:v>
                </c:pt>
                <c:pt idx="2446">
                  <c:v>3149</c:v>
                </c:pt>
                <c:pt idx="2447">
                  <c:v>2062</c:v>
                </c:pt>
                <c:pt idx="2448">
                  <c:v>1156</c:v>
                </c:pt>
                <c:pt idx="2449">
                  <c:v>689</c:v>
                </c:pt>
                <c:pt idx="2450">
                  <c:v>620</c:v>
                </c:pt>
                <c:pt idx="2451">
                  <c:v>2687</c:v>
                </c:pt>
                <c:pt idx="2452">
                  <c:v>5010</c:v>
                </c:pt>
                <c:pt idx="2453">
                  <c:v>1551</c:v>
                </c:pt>
                <c:pt idx="2454">
                  <c:v>802</c:v>
                </c:pt>
                <c:pt idx="2455">
                  <c:v>2871</c:v>
                </c:pt>
                <c:pt idx="2456">
                  <c:v>3395</c:v>
                </c:pt>
                <c:pt idx="2457">
                  <c:v>2636</c:v>
                </c:pt>
                <c:pt idx="2458">
                  <c:v>2676</c:v>
                </c:pt>
                <c:pt idx="2459">
                  <c:v>1245</c:v>
                </c:pt>
                <c:pt idx="2460">
                  <c:v>5158</c:v>
                </c:pt>
                <c:pt idx="2461">
                  <c:v>1534</c:v>
                </c:pt>
                <c:pt idx="2462">
                  <c:v>982</c:v>
                </c:pt>
                <c:pt idx="2463">
                  <c:v>2657</c:v>
                </c:pt>
                <c:pt idx="2464">
                  <c:v>3599</c:v>
                </c:pt>
                <c:pt idx="2465">
                  <c:v>4695</c:v>
                </c:pt>
                <c:pt idx="2466">
                  <c:v>2288</c:v>
                </c:pt>
                <c:pt idx="2467">
                  <c:v>1304</c:v>
                </c:pt>
                <c:pt idx="2468">
                  <c:v>3578</c:v>
                </c:pt>
                <c:pt idx="2469">
                  <c:v>1348</c:v>
                </c:pt>
                <c:pt idx="2470">
                  <c:v>267</c:v>
                </c:pt>
                <c:pt idx="2471">
                  <c:v>5332</c:v>
                </c:pt>
                <c:pt idx="2472">
                  <c:v>3329</c:v>
                </c:pt>
                <c:pt idx="2473">
                  <c:v>2057</c:v>
                </c:pt>
                <c:pt idx="2474">
                  <c:v>600</c:v>
                </c:pt>
                <c:pt idx="2475">
                  <c:v>7663</c:v>
                </c:pt>
                <c:pt idx="2476">
                  <c:v>1267</c:v>
                </c:pt>
                <c:pt idx="2477">
                  <c:v>2691</c:v>
                </c:pt>
                <c:pt idx="2478">
                  <c:v>3234</c:v>
                </c:pt>
                <c:pt idx="2479">
                  <c:v>1940</c:v>
                </c:pt>
                <c:pt idx="2480">
                  <c:v>7559</c:v>
                </c:pt>
                <c:pt idx="2481">
                  <c:v>2657</c:v>
                </c:pt>
                <c:pt idx="2482">
                  <c:v>2189</c:v>
                </c:pt>
                <c:pt idx="2483">
                  <c:v>3027</c:v>
                </c:pt>
                <c:pt idx="2484">
                  <c:v>855</c:v>
                </c:pt>
                <c:pt idx="2485">
                  <c:v>932</c:v>
                </c:pt>
                <c:pt idx="2486">
                  <c:v>1320</c:v>
                </c:pt>
                <c:pt idx="2487">
                  <c:v>1281</c:v>
                </c:pt>
                <c:pt idx="2488">
                  <c:v>12259</c:v>
                </c:pt>
                <c:pt idx="2489">
                  <c:v>2023</c:v>
                </c:pt>
                <c:pt idx="2490">
                  <c:v>897</c:v>
                </c:pt>
                <c:pt idx="2491">
                  <c:v>3585</c:v>
                </c:pt>
                <c:pt idx="2492">
                  <c:v>2280</c:v>
                </c:pt>
                <c:pt idx="2493">
                  <c:v>470</c:v>
                </c:pt>
                <c:pt idx="2494">
                  <c:v>1363</c:v>
                </c:pt>
                <c:pt idx="2495">
                  <c:v>172</c:v>
                </c:pt>
                <c:pt idx="2496">
                  <c:v>230</c:v>
                </c:pt>
                <c:pt idx="2497">
                  <c:v>200</c:v>
                </c:pt>
                <c:pt idx="2498">
                  <c:v>1932</c:v>
                </c:pt>
                <c:pt idx="2499">
                  <c:v>270</c:v>
                </c:pt>
                <c:pt idx="2500">
                  <c:v>190</c:v>
                </c:pt>
                <c:pt idx="2501">
                  <c:v>8989</c:v>
                </c:pt>
                <c:pt idx="2502">
                  <c:v>2531</c:v>
                </c:pt>
                <c:pt idx="2503">
                  <c:v>3028</c:v>
                </c:pt>
                <c:pt idx="2504">
                  <c:v>1089</c:v>
                </c:pt>
                <c:pt idx="2505">
                  <c:v>8430</c:v>
                </c:pt>
                <c:pt idx="2506">
                  <c:v>1680</c:v>
                </c:pt>
                <c:pt idx="2507">
                  <c:v>2383</c:v>
                </c:pt>
                <c:pt idx="2508">
                  <c:v>2178</c:v>
                </c:pt>
                <c:pt idx="2509">
                  <c:v>2393</c:v>
                </c:pt>
                <c:pt idx="2510">
                  <c:v>1920</c:v>
                </c:pt>
                <c:pt idx="2511">
                  <c:v>516</c:v>
                </c:pt>
                <c:pt idx="2512">
                  <c:v>3649</c:v>
                </c:pt>
                <c:pt idx="2513">
                  <c:v>1550</c:v>
                </c:pt>
                <c:pt idx="2514">
                  <c:v>725</c:v>
                </c:pt>
                <c:pt idx="2515">
                  <c:v>2032</c:v>
                </c:pt>
                <c:pt idx="2516">
                  <c:v>9902</c:v>
                </c:pt>
                <c:pt idx="2517">
                  <c:v>8541</c:v>
                </c:pt>
                <c:pt idx="2518">
                  <c:v>183</c:v>
                </c:pt>
                <c:pt idx="2519">
                  <c:v>925</c:v>
                </c:pt>
                <c:pt idx="2520">
                  <c:v>5374</c:v>
                </c:pt>
                <c:pt idx="2521">
                  <c:v>1080</c:v>
                </c:pt>
                <c:pt idx="2522">
                  <c:v>5158</c:v>
                </c:pt>
                <c:pt idx="2523">
                  <c:v>306</c:v>
                </c:pt>
                <c:pt idx="2524">
                  <c:v>4806</c:v>
                </c:pt>
                <c:pt idx="2525">
                  <c:v>3542</c:v>
                </c:pt>
                <c:pt idx="2526">
                  <c:v>1604</c:v>
                </c:pt>
                <c:pt idx="2527">
                  <c:v>2295</c:v>
                </c:pt>
                <c:pt idx="2528">
                  <c:v>1819</c:v>
                </c:pt>
                <c:pt idx="2529">
                  <c:v>677</c:v>
                </c:pt>
                <c:pt idx="2530">
                  <c:v>2209</c:v>
                </c:pt>
                <c:pt idx="2531">
                  <c:v>1104</c:v>
                </c:pt>
                <c:pt idx="2532">
                  <c:v>449</c:v>
                </c:pt>
                <c:pt idx="2533">
                  <c:v>176</c:v>
                </c:pt>
                <c:pt idx="2534">
                  <c:v>3720</c:v>
                </c:pt>
                <c:pt idx="2535">
                  <c:v>6360</c:v>
                </c:pt>
                <c:pt idx="2536">
                  <c:v>10801</c:v>
                </c:pt>
                <c:pt idx="2537">
                  <c:v>4656</c:v>
                </c:pt>
                <c:pt idx="2538">
                  <c:v>6306</c:v>
                </c:pt>
                <c:pt idx="2539">
                  <c:v>1385</c:v>
                </c:pt>
                <c:pt idx="2540">
                  <c:v>2102</c:v>
                </c:pt>
                <c:pt idx="2541">
                  <c:v>1726</c:v>
                </c:pt>
                <c:pt idx="2542">
                  <c:v>3071</c:v>
                </c:pt>
                <c:pt idx="2543">
                  <c:v>2609</c:v>
                </c:pt>
                <c:pt idx="2544">
                  <c:v>571</c:v>
                </c:pt>
                <c:pt idx="2545">
                  <c:v>769</c:v>
                </c:pt>
                <c:pt idx="2546">
                  <c:v>4750</c:v>
                </c:pt>
                <c:pt idx="2547">
                  <c:v>1871</c:v>
                </c:pt>
                <c:pt idx="2548">
                  <c:v>1713</c:v>
                </c:pt>
                <c:pt idx="2549">
                  <c:v>7673</c:v>
                </c:pt>
                <c:pt idx="2550">
                  <c:v>5857</c:v>
                </c:pt>
                <c:pt idx="2551">
                  <c:v>2782</c:v>
                </c:pt>
                <c:pt idx="2552">
                  <c:v>6317</c:v>
                </c:pt>
                <c:pt idx="2553">
                  <c:v>4056</c:v>
                </c:pt>
                <c:pt idx="2554">
                  <c:v>3703</c:v>
                </c:pt>
                <c:pt idx="2555">
                  <c:v>760</c:v>
                </c:pt>
                <c:pt idx="2556">
                  <c:v>4069</c:v>
                </c:pt>
                <c:pt idx="2557">
                  <c:v>3091</c:v>
                </c:pt>
                <c:pt idx="2558">
                  <c:v>970</c:v>
                </c:pt>
                <c:pt idx="2559">
                  <c:v>2104</c:v>
                </c:pt>
                <c:pt idx="2560">
                  <c:v>1593</c:v>
                </c:pt>
                <c:pt idx="2561">
                  <c:v>2287</c:v>
                </c:pt>
                <c:pt idx="2562">
                  <c:v>5990</c:v>
                </c:pt>
                <c:pt idx="2563">
                  <c:v>1595</c:v>
                </c:pt>
                <c:pt idx="2564">
                  <c:v>6008</c:v>
                </c:pt>
                <c:pt idx="2565">
                  <c:v>552</c:v>
                </c:pt>
                <c:pt idx="2566">
                  <c:v>3874</c:v>
                </c:pt>
                <c:pt idx="2567">
                  <c:v>2746</c:v>
                </c:pt>
                <c:pt idx="2568">
                  <c:v>3118</c:v>
                </c:pt>
                <c:pt idx="2569">
                  <c:v>650</c:v>
                </c:pt>
                <c:pt idx="2570">
                  <c:v>3984</c:v>
                </c:pt>
                <c:pt idx="2571">
                  <c:v>2480</c:v>
                </c:pt>
                <c:pt idx="2572">
                  <c:v>1074</c:v>
                </c:pt>
                <c:pt idx="2573">
                  <c:v>1786</c:v>
                </c:pt>
                <c:pt idx="2574">
                  <c:v>173</c:v>
                </c:pt>
                <c:pt idx="2575">
                  <c:v>212</c:v>
                </c:pt>
                <c:pt idx="2576">
                  <c:v>1657</c:v>
                </c:pt>
                <c:pt idx="2577">
                  <c:v>589</c:v>
                </c:pt>
                <c:pt idx="2578">
                  <c:v>1529</c:v>
                </c:pt>
                <c:pt idx="2579">
                  <c:v>9220</c:v>
                </c:pt>
                <c:pt idx="2580">
                  <c:v>4175</c:v>
                </c:pt>
                <c:pt idx="2581">
                  <c:v>790</c:v>
                </c:pt>
                <c:pt idx="2582">
                  <c:v>1142</c:v>
                </c:pt>
                <c:pt idx="2583">
                  <c:v>916</c:v>
                </c:pt>
                <c:pt idx="2584">
                  <c:v>1264</c:v>
                </c:pt>
                <c:pt idx="2585">
                  <c:v>3552</c:v>
                </c:pt>
                <c:pt idx="2586">
                  <c:v>3575</c:v>
                </c:pt>
                <c:pt idx="2587">
                  <c:v>5939</c:v>
                </c:pt>
                <c:pt idx="2588">
                  <c:v>6431</c:v>
                </c:pt>
                <c:pt idx="2589">
                  <c:v>1256</c:v>
                </c:pt>
                <c:pt idx="2590">
                  <c:v>6947</c:v>
                </c:pt>
                <c:pt idx="2591">
                  <c:v>1417</c:v>
                </c:pt>
                <c:pt idx="2592">
                  <c:v>3356</c:v>
                </c:pt>
                <c:pt idx="2593">
                  <c:v>2038</c:v>
                </c:pt>
                <c:pt idx="2594">
                  <c:v>1378</c:v>
                </c:pt>
                <c:pt idx="2595">
                  <c:v>3798</c:v>
                </c:pt>
                <c:pt idx="2596">
                  <c:v>6082</c:v>
                </c:pt>
                <c:pt idx="2597">
                  <c:v>1242</c:v>
                </c:pt>
                <c:pt idx="2598">
                  <c:v>2776</c:v>
                </c:pt>
                <c:pt idx="2599">
                  <c:v>1621</c:v>
                </c:pt>
                <c:pt idx="2600">
                  <c:v>1197</c:v>
                </c:pt>
                <c:pt idx="2601">
                  <c:v>3859</c:v>
                </c:pt>
                <c:pt idx="2602">
                  <c:v>3918</c:v>
                </c:pt>
                <c:pt idx="2603">
                  <c:v>1281</c:v>
                </c:pt>
                <c:pt idx="2604">
                  <c:v>806</c:v>
                </c:pt>
                <c:pt idx="2605">
                  <c:v>540</c:v>
                </c:pt>
                <c:pt idx="2606">
                  <c:v>965</c:v>
                </c:pt>
                <c:pt idx="2607">
                  <c:v>616</c:v>
                </c:pt>
                <c:pt idx="2608">
                  <c:v>8846</c:v>
                </c:pt>
                <c:pt idx="2609">
                  <c:v>6912</c:v>
                </c:pt>
                <c:pt idx="2610">
                  <c:v>2525</c:v>
                </c:pt>
                <c:pt idx="2611">
                  <c:v>3553</c:v>
                </c:pt>
                <c:pt idx="2612">
                  <c:v>5309</c:v>
                </c:pt>
                <c:pt idx="2613">
                  <c:v>4429</c:v>
                </c:pt>
                <c:pt idx="2614">
                  <c:v>8545</c:v>
                </c:pt>
                <c:pt idx="2615">
                  <c:v>4202</c:v>
                </c:pt>
                <c:pt idx="2616">
                  <c:v>1965</c:v>
                </c:pt>
                <c:pt idx="2617">
                  <c:v>2954</c:v>
                </c:pt>
                <c:pt idx="2618">
                  <c:v>4288</c:v>
                </c:pt>
                <c:pt idx="2619">
                  <c:v>6126</c:v>
                </c:pt>
                <c:pt idx="2620">
                  <c:v>1413</c:v>
                </c:pt>
                <c:pt idx="2621">
                  <c:v>2384</c:v>
                </c:pt>
                <c:pt idx="2622">
                  <c:v>1834</c:v>
                </c:pt>
                <c:pt idx="2623">
                  <c:v>545</c:v>
                </c:pt>
                <c:pt idx="2624">
                  <c:v>1432</c:v>
                </c:pt>
                <c:pt idx="2625">
                  <c:v>1178</c:v>
                </c:pt>
                <c:pt idx="2626">
                  <c:v>2625</c:v>
                </c:pt>
                <c:pt idx="2627">
                  <c:v>2417</c:v>
                </c:pt>
                <c:pt idx="2628">
                  <c:v>2025</c:v>
                </c:pt>
                <c:pt idx="2629">
                  <c:v>367</c:v>
                </c:pt>
                <c:pt idx="2630">
                  <c:v>2178</c:v>
                </c:pt>
                <c:pt idx="2631">
                  <c:v>3579</c:v>
                </c:pt>
                <c:pt idx="2632">
                  <c:v>207</c:v>
                </c:pt>
                <c:pt idx="2633">
                  <c:v>2221</c:v>
                </c:pt>
                <c:pt idx="2634">
                  <c:v>839</c:v>
                </c:pt>
                <c:pt idx="2635">
                  <c:v>1660</c:v>
                </c:pt>
                <c:pt idx="2636">
                  <c:v>850</c:v>
                </c:pt>
                <c:pt idx="2637">
                  <c:v>726</c:v>
                </c:pt>
                <c:pt idx="2638">
                  <c:v>959</c:v>
                </c:pt>
                <c:pt idx="2639">
                  <c:v>1318</c:v>
                </c:pt>
                <c:pt idx="2640">
                  <c:v>1604</c:v>
                </c:pt>
                <c:pt idx="2641">
                  <c:v>1759</c:v>
                </c:pt>
                <c:pt idx="2642">
                  <c:v>1262</c:v>
                </c:pt>
                <c:pt idx="2643">
                  <c:v>683</c:v>
                </c:pt>
                <c:pt idx="2644">
                  <c:v>516</c:v>
                </c:pt>
                <c:pt idx="2645">
                  <c:v>805</c:v>
                </c:pt>
                <c:pt idx="2646">
                  <c:v>7017</c:v>
                </c:pt>
                <c:pt idx="2647">
                  <c:v>11460</c:v>
                </c:pt>
                <c:pt idx="2648">
                  <c:v>3037</c:v>
                </c:pt>
                <c:pt idx="2649">
                  <c:v>11350</c:v>
                </c:pt>
                <c:pt idx="2650">
                  <c:v>6392</c:v>
                </c:pt>
                <c:pt idx="2651">
                  <c:v>4093</c:v>
                </c:pt>
                <c:pt idx="2652">
                  <c:v>1029</c:v>
                </c:pt>
                <c:pt idx="2653">
                  <c:v>1215</c:v>
                </c:pt>
                <c:pt idx="2654">
                  <c:v>13265</c:v>
                </c:pt>
                <c:pt idx="2655">
                  <c:v>4245</c:v>
                </c:pt>
                <c:pt idx="2656">
                  <c:v>7266</c:v>
                </c:pt>
                <c:pt idx="2657">
                  <c:v>2565</c:v>
                </c:pt>
                <c:pt idx="2658">
                  <c:v>2458</c:v>
                </c:pt>
                <c:pt idx="2659">
                  <c:v>4983</c:v>
                </c:pt>
                <c:pt idx="2660">
                  <c:v>3382</c:v>
                </c:pt>
                <c:pt idx="2661">
                  <c:v>2477</c:v>
                </c:pt>
                <c:pt idx="2662">
                  <c:v>1107</c:v>
                </c:pt>
                <c:pt idx="2663">
                  <c:v>2247</c:v>
                </c:pt>
                <c:pt idx="2664">
                  <c:v>350</c:v>
                </c:pt>
                <c:pt idx="2665">
                  <c:v>826</c:v>
                </c:pt>
                <c:pt idx="2666">
                  <c:v>2193</c:v>
                </c:pt>
                <c:pt idx="2667">
                  <c:v>429</c:v>
                </c:pt>
                <c:pt idx="2668">
                  <c:v>2949</c:v>
                </c:pt>
                <c:pt idx="2669">
                  <c:v>5361</c:v>
                </c:pt>
                <c:pt idx="2670">
                  <c:v>1037</c:v>
                </c:pt>
                <c:pt idx="2671">
                  <c:v>2530</c:v>
                </c:pt>
                <c:pt idx="2672">
                  <c:v>1548</c:v>
                </c:pt>
                <c:pt idx="2673">
                  <c:v>2972</c:v>
                </c:pt>
                <c:pt idx="2674">
                  <c:v>1256</c:v>
                </c:pt>
                <c:pt idx="2675">
                  <c:v>2027</c:v>
                </c:pt>
                <c:pt idx="2676">
                  <c:v>5613</c:v>
                </c:pt>
                <c:pt idx="2677">
                  <c:v>1902</c:v>
                </c:pt>
                <c:pt idx="2678">
                  <c:v>2009</c:v>
                </c:pt>
                <c:pt idx="2679">
                  <c:v>4861</c:v>
                </c:pt>
                <c:pt idx="2680">
                  <c:v>903</c:v>
                </c:pt>
                <c:pt idx="2681">
                  <c:v>1366</c:v>
                </c:pt>
                <c:pt idx="2682">
                  <c:v>1740</c:v>
                </c:pt>
                <c:pt idx="2683">
                  <c:v>11564</c:v>
                </c:pt>
                <c:pt idx="2684">
                  <c:v>879</c:v>
                </c:pt>
                <c:pt idx="2685">
                  <c:v>1300</c:v>
                </c:pt>
                <c:pt idx="2686">
                  <c:v>583</c:v>
                </c:pt>
                <c:pt idx="2687">
                  <c:v>1314</c:v>
                </c:pt>
                <c:pt idx="2688">
                  <c:v>1883</c:v>
                </c:pt>
                <c:pt idx="2689">
                  <c:v>2201</c:v>
                </c:pt>
                <c:pt idx="2690">
                  <c:v>7067</c:v>
                </c:pt>
                <c:pt idx="2691">
                  <c:v>2165</c:v>
                </c:pt>
                <c:pt idx="2692">
                  <c:v>1496</c:v>
                </c:pt>
                <c:pt idx="2693">
                  <c:v>4240</c:v>
                </c:pt>
                <c:pt idx="2694">
                  <c:v>239</c:v>
                </c:pt>
                <c:pt idx="2695">
                  <c:v>2817</c:v>
                </c:pt>
                <c:pt idx="2696">
                  <c:v>2505</c:v>
                </c:pt>
                <c:pt idx="2697">
                  <c:v>2361</c:v>
                </c:pt>
                <c:pt idx="2698">
                  <c:v>4020</c:v>
                </c:pt>
                <c:pt idx="2699">
                  <c:v>4601</c:v>
                </c:pt>
                <c:pt idx="2700">
                  <c:v>2042</c:v>
                </c:pt>
                <c:pt idx="2701">
                  <c:v>2674</c:v>
                </c:pt>
                <c:pt idx="2702">
                  <c:v>4751</c:v>
                </c:pt>
                <c:pt idx="2703">
                  <c:v>6949</c:v>
                </c:pt>
                <c:pt idx="2704">
                  <c:v>5069</c:v>
                </c:pt>
                <c:pt idx="2705">
                  <c:v>5054</c:v>
                </c:pt>
                <c:pt idx="2706">
                  <c:v>3039</c:v>
                </c:pt>
                <c:pt idx="2707">
                  <c:v>385</c:v>
                </c:pt>
                <c:pt idx="2708">
                  <c:v>7794</c:v>
                </c:pt>
                <c:pt idx="2709">
                  <c:v>5724</c:v>
                </c:pt>
                <c:pt idx="2710">
                  <c:v>2355</c:v>
                </c:pt>
                <c:pt idx="2711">
                  <c:v>7456</c:v>
                </c:pt>
                <c:pt idx="2712">
                  <c:v>4506</c:v>
                </c:pt>
                <c:pt idx="2713">
                  <c:v>8610</c:v>
                </c:pt>
                <c:pt idx="2714">
                  <c:v>4195</c:v>
                </c:pt>
                <c:pt idx="2715">
                  <c:v>1280</c:v>
                </c:pt>
                <c:pt idx="2716">
                  <c:v>978</c:v>
                </c:pt>
                <c:pt idx="2717">
                  <c:v>5149</c:v>
                </c:pt>
                <c:pt idx="2718">
                  <c:v>3885</c:v>
                </c:pt>
                <c:pt idx="2719">
                  <c:v>1139</c:v>
                </c:pt>
                <c:pt idx="2720">
                  <c:v>1933</c:v>
                </c:pt>
                <c:pt idx="2721">
                  <c:v>1105</c:v>
                </c:pt>
                <c:pt idx="2722">
                  <c:v>2121</c:v>
                </c:pt>
                <c:pt idx="2723">
                  <c:v>1246</c:v>
                </c:pt>
                <c:pt idx="2724">
                  <c:v>460</c:v>
                </c:pt>
                <c:pt idx="2725">
                  <c:v>1713</c:v>
                </c:pt>
                <c:pt idx="2726">
                  <c:v>206</c:v>
                </c:pt>
                <c:pt idx="2727">
                  <c:v>5200</c:v>
                </c:pt>
                <c:pt idx="2728">
                  <c:v>261</c:v>
                </c:pt>
                <c:pt idx="2729">
                  <c:v>975</c:v>
                </c:pt>
                <c:pt idx="2730">
                  <c:v>3839</c:v>
                </c:pt>
                <c:pt idx="2731">
                  <c:v>6870</c:v>
                </c:pt>
                <c:pt idx="2732">
                  <c:v>3122</c:v>
                </c:pt>
                <c:pt idx="2733">
                  <c:v>1658</c:v>
                </c:pt>
                <c:pt idx="2734">
                  <c:v>2224</c:v>
                </c:pt>
                <c:pt idx="2735">
                  <c:v>5421</c:v>
                </c:pt>
                <c:pt idx="2736">
                  <c:v>822</c:v>
                </c:pt>
                <c:pt idx="2737">
                  <c:v>407</c:v>
                </c:pt>
                <c:pt idx="2738">
                  <c:v>1625</c:v>
                </c:pt>
                <c:pt idx="2739">
                  <c:v>2882</c:v>
                </c:pt>
                <c:pt idx="2740">
                  <c:v>6877</c:v>
                </c:pt>
                <c:pt idx="2741">
                  <c:v>2668</c:v>
                </c:pt>
                <c:pt idx="2742">
                  <c:v>5859</c:v>
                </c:pt>
                <c:pt idx="2743">
                  <c:v>3097</c:v>
                </c:pt>
                <c:pt idx="2744">
                  <c:v>1360</c:v>
                </c:pt>
                <c:pt idx="2745">
                  <c:v>627</c:v>
                </c:pt>
                <c:pt idx="2746">
                  <c:v>2872</c:v>
                </c:pt>
                <c:pt idx="2747">
                  <c:v>1043</c:v>
                </c:pt>
                <c:pt idx="2748">
                  <c:v>1566</c:v>
                </c:pt>
                <c:pt idx="2749">
                  <c:v>975</c:v>
                </c:pt>
                <c:pt idx="2750">
                  <c:v>835</c:v>
                </c:pt>
                <c:pt idx="2751">
                  <c:v>2375</c:v>
                </c:pt>
                <c:pt idx="2752">
                  <c:v>2752</c:v>
                </c:pt>
                <c:pt idx="2753">
                  <c:v>810</c:v>
                </c:pt>
                <c:pt idx="2754">
                  <c:v>3863</c:v>
                </c:pt>
                <c:pt idx="2755">
                  <c:v>2518</c:v>
                </c:pt>
                <c:pt idx="2756">
                  <c:v>770</c:v>
                </c:pt>
                <c:pt idx="2757">
                  <c:v>168</c:v>
                </c:pt>
                <c:pt idx="2758">
                  <c:v>3461</c:v>
                </c:pt>
                <c:pt idx="2759">
                  <c:v>766</c:v>
                </c:pt>
                <c:pt idx="2760">
                  <c:v>520</c:v>
                </c:pt>
                <c:pt idx="2761">
                  <c:v>231</c:v>
                </c:pt>
                <c:pt idx="2762">
                  <c:v>1156</c:v>
                </c:pt>
                <c:pt idx="2763">
                  <c:v>1111</c:v>
                </c:pt>
                <c:pt idx="2764">
                  <c:v>5809</c:v>
                </c:pt>
                <c:pt idx="2765">
                  <c:v>1635</c:v>
                </c:pt>
                <c:pt idx="2766">
                  <c:v>1638</c:v>
                </c:pt>
                <c:pt idx="2767">
                  <c:v>6585</c:v>
                </c:pt>
                <c:pt idx="2768">
                  <c:v>5447</c:v>
                </c:pt>
                <c:pt idx="2769">
                  <c:v>2531</c:v>
                </c:pt>
                <c:pt idx="2770">
                  <c:v>7539</c:v>
                </c:pt>
                <c:pt idx="2771">
                  <c:v>8505</c:v>
                </c:pt>
                <c:pt idx="2772">
                  <c:v>1456</c:v>
                </c:pt>
                <c:pt idx="2773">
                  <c:v>1811</c:v>
                </c:pt>
                <c:pt idx="2774">
                  <c:v>4904</c:v>
                </c:pt>
                <c:pt idx="2775">
                  <c:v>3217</c:v>
                </c:pt>
                <c:pt idx="2776">
                  <c:v>1195</c:v>
                </c:pt>
                <c:pt idx="2777">
                  <c:v>847</c:v>
                </c:pt>
                <c:pt idx="2778">
                  <c:v>1128</c:v>
                </c:pt>
                <c:pt idx="2779">
                  <c:v>1120</c:v>
                </c:pt>
                <c:pt idx="2780">
                  <c:v>13410</c:v>
                </c:pt>
                <c:pt idx="2781">
                  <c:v>5355</c:v>
                </c:pt>
                <c:pt idx="2782">
                  <c:v>1189</c:v>
                </c:pt>
                <c:pt idx="2783">
                  <c:v>4866</c:v>
                </c:pt>
                <c:pt idx="2784">
                  <c:v>7520</c:v>
                </c:pt>
                <c:pt idx="2785">
                  <c:v>1189</c:v>
                </c:pt>
                <c:pt idx="2786">
                  <c:v>1653</c:v>
                </c:pt>
                <c:pt idx="2787">
                  <c:v>2870</c:v>
                </c:pt>
                <c:pt idx="2788">
                  <c:v>3055</c:v>
                </c:pt>
                <c:pt idx="2789">
                  <c:v>3420</c:v>
                </c:pt>
                <c:pt idx="2790">
                  <c:v>322</c:v>
                </c:pt>
                <c:pt idx="2791">
                  <c:v>1198</c:v>
                </c:pt>
                <c:pt idx="2792">
                  <c:v>7031</c:v>
                </c:pt>
                <c:pt idx="2793">
                  <c:v>1404</c:v>
                </c:pt>
                <c:pt idx="2794">
                  <c:v>1095</c:v>
                </c:pt>
                <c:pt idx="2795">
                  <c:v>7860</c:v>
                </c:pt>
                <c:pt idx="2796">
                  <c:v>703</c:v>
                </c:pt>
                <c:pt idx="2797">
                  <c:v>1170</c:v>
                </c:pt>
                <c:pt idx="2798">
                  <c:v>3451</c:v>
                </c:pt>
                <c:pt idx="2799">
                  <c:v>801</c:v>
                </c:pt>
                <c:pt idx="2800">
                  <c:v>6537</c:v>
                </c:pt>
                <c:pt idx="2801">
                  <c:v>2168</c:v>
                </c:pt>
                <c:pt idx="2802">
                  <c:v>4081</c:v>
                </c:pt>
                <c:pt idx="2803">
                  <c:v>4331</c:v>
                </c:pt>
                <c:pt idx="2804">
                  <c:v>2570</c:v>
                </c:pt>
                <c:pt idx="2805">
                  <c:v>5796</c:v>
                </c:pt>
                <c:pt idx="2806">
                  <c:v>10471</c:v>
                </c:pt>
                <c:pt idx="2807">
                  <c:v>2410</c:v>
                </c:pt>
                <c:pt idx="2808">
                  <c:v>3312</c:v>
                </c:pt>
                <c:pt idx="2809">
                  <c:v>2034</c:v>
                </c:pt>
                <c:pt idx="2810">
                  <c:v>2158</c:v>
                </c:pt>
                <c:pt idx="2811">
                  <c:v>10425</c:v>
                </c:pt>
                <c:pt idx="2812">
                  <c:v>897</c:v>
                </c:pt>
                <c:pt idx="2813">
                  <c:v>1839</c:v>
                </c:pt>
                <c:pt idx="2814">
                  <c:v>9343</c:v>
                </c:pt>
                <c:pt idx="2815">
                  <c:v>2177</c:v>
                </c:pt>
                <c:pt idx="2816">
                  <c:v>1375</c:v>
                </c:pt>
                <c:pt idx="2817">
                  <c:v>1418</c:v>
                </c:pt>
                <c:pt idx="2818">
                  <c:v>3071</c:v>
                </c:pt>
                <c:pt idx="2819">
                  <c:v>1147</c:v>
                </c:pt>
                <c:pt idx="2820">
                  <c:v>6852</c:v>
                </c:pt>
                <c:pt idx="2821">
                  <c:v>2195</c:v>
                </c:pt>
                <c:pt idx="2822">
                  <c:v>1460</c:v>
                </c:pt>
                <c:pt idx="2823">
                  <c:v>1549</c:v>
                </c:pt>
                <c:pt idx="2824">
                  <c:v>681</c:v>
                </c:pt>
                <c:pt idx="2825">
                  <c:v>5676</c:v>
                </c:pt>
                <c:pt idx="2826">
                  <c:v>530</c:v>
                </c:pt>
                <c:pt idx="2827">
                  <c:v>865</c:v>
                </c:pt>
                <c:pt idx="2828">
                  <c:v>1390</c:v>
                </c:pt>
                <c:pt idx="2829">
                  <c:v>3689</c:v>
                </c:pt>
                <c:pt idx="2830">
                  <c:v>884</c:v>
                </c:pt>
                <c:pt idx="2831">
                  <c:v>1063</c:v>
                </c:pt>
                <c:pt idx="2832">
                  <c:v>3197</c:v>
                </c:pt>
                <c:pt idx="2833">
                  <c:v>4093</c:v>
                </c:pt>
                <c:pt idx="2834">
                  <c:v>6403</c:v>
                </c:pt>
                <c:pt idx="2835">
                  <c:v>859</c:v>
                </c:pt>
                <c:pt idx="2836">
                  <c:v>4457</c:v>
                </c:pt>
                <c:pt idx="2837">
                  <c:v>7964</c:v>
                </c:pt>
                <c:pt idx="2838">
                  <c:v>2070</c:v>
                </c:pt>
                <c:pt idx="2839">
                  <c:v>1223</c:v>
                </c:pt>
                <c:pt idx="2840">
                  <c:v>662</c:v>
                </c:pt>
                <c:pt idx="2841">
                  <c:v>6464</c:v>
                </c:pt>
                <c:pt idx="2842">
                  <c:v>4083</c:v>
                </c:pt>
                <c:pt idx="2843">
                  <c:v>6048</c:v>
                </c:pt>
                <c:pt idx="2844">
                  <c:v>1787</c:v>
                </c:pt>
                <c:pt idx="2845">
                  <c:v>1821</c:v>
                </c:pt>
                <c:pt idx="2846">
                  <c:v>4229</c:v>
                </c:pt>
                <c:pt idx="2847">
                  <c:v>1295</c:v>
                </c:pt>
                <c:pt idx="2848">
                  <c:v>2181</c:v>
                </c:pt>
                <c:pt idx="2849">
                  <c:v>5019</c:v>
                </c:pt>
                <c:pt idx="2850">
                  <c:v>4218</c:v>
                </c:pt>
                <c:pt idx="2851">
                  <c:v>1108</c:v>
                </c:pt>
                <c:pt idx="2852">
                  <c:v>2499</c:v>
                </c:pt>
                <c:pt idx="2853">
                  <c:v>2952</c:v>
                </c:pt>
                <c:pt idx="2854">
                  <c:v>2066</c:v>
                </c:pt>
                <c:pt idx="2855">
                  <c:v>1507</c:v>
                </c:pt>
                <c:pt idx="2856">
                  <c:v>6853</c:v>
                </c:pt>
                <c:pt idx="2857">
                  <c:v>2059</c:v>
                </c:pt>
                <c:pt idx="2858">
                  <c:v>1012</c:v>
                </c:pt>
                <c:pt idx="2859">
                  <c:v>864</c:v>
                </c:pt>
                <c:pt idx="2860">
                  <c:v>840</c:v>
                </c:pt>
                <c:pt idx="2861">
                  <c:v>2552</c:v>
                </c:pt>
                <c:pt idx="2862">
                  <c:v>703</c:v>
                </c:pt>
                <c:pt idx="2863">
                  <c:v>1835</c:v>
                </c:pt>
                <c:pt idx="2864">
                  <c:v>3636</c:v>
                </c:pt>
                <c:pt idx="2865">
                  <c:v>2859</c:v>
                </c:pt>
                <c:pt idx="2866">
                  <c:v>2681</c:v>
                </c:pt>
                <c:pt idx="2867">
                  <c:v>4069</c:v>
                </c:pt>
                <c:pt idx="2868">
                  <c:v>4615</c:v>
                </c:pt>
                <c:pt idx="2869">
                  <c:v>2280</c:v>
                </c:pt>
                <c:pt idx="2870">
                  <c:v>6871</c:v>
                </c:pt>
                <c:pt idx="2871">
                  <c:v>1270</c:v>
                </c:pt>
                <c:pt idx="2872">
                  <c:v>1999</c:v>
                </c:pt>
                <c:pt idx="2873">
                  <c:v>4805</c:v>
                </c:pt>
                <c:pt idx="2874">
                  <c:v>13366</c:v>
                </c:pt>
                <c:pt idx="2875">
                  <c:v>1000</c:v>
                </c:pt>
                <c:pt idx="2876">
                  <c:v>915</c:v>
                </c:pt>
                <c:pt idx="2877">
                  <c:v>3601</c:v>
                </c:pt>
                <c:pt idx="2878">
                  <c:v>698</c:v>
                </c:pt>
                <c:pt idx="2879">
                  <c:v>3457</c:v>
                </c:pt>
                <c:pt idx="2880">
                  <c:v>6356</c:v>
                </c:pt>
                <c:pt idx="2881">
                  <c:v>3272</c:v>
                </c:pt>
                <c:pt idx="2882">
                  <c:v>4218</c:v>
                </c:pt>
                <c:pt idx="2883">
                  <c:v>3356</c:v>
                </c:pt>
                <c:pt idx="2884">
                  <c:v>2258</c:v>
                </c:pt>
                <c:pt idx="2885">
                  <c:v>3549</c:v>
                </c:pt>
                <c:pt idx="2886">
                  <c:v>3801</c:v>
                </c:pt>
                <c:pt idx="2887">
                  <c:v>4080</c:v>
                </c:pt>
                <c:pt idx="2888">
                  <c:v>8537</c:v>
                </c:pt>
                <c:pt idx="2889">
                  <c:v>3375</c:v>
                </c:pt>
                <c:pt idx="2890">
                  <c:v>1124</c:v>
                </c:pt>
                <c:pt idx="2891">
                  <c:v>357</c:v>
                </c:pt>
                <c:pt idx="2892">
                  <c:v>733</c:v>
                </c:pt>
                <c:pt idx="2893">
                  <c:v>1083</c:v>
                </c:pt>
                <c:pt idx="2894">
                  <c:v>2350</c:v>
                </c:pt>
                <c:pt idx="2895">
                  <c:v>5157</c:v>
                </c:pt>
                <c:pt idx="2896">
                  <c:v>6815</c:v>
                </c:pt>
                <c:pt idx="2897">
                  <c:v>8593</c:v>
                </c:pt>
                <c:pt idx="2898">
                  <c:v>5555</c:v>
                </c:pt>
                <c:pt idx="2899">
                  <c:v>251</c:v>
                </c:pt>
                <c:pt idx="2900">
                  <c:v>1574</c:v>
                </c:pt>
                <c:pt idx="2901">
                  <c:v>5592</c:v>
                </c:pt>
                <c:pt idx="2902">
                  <c:v>3074</c:v>
                </c:pt>
                <c:pt idx="2903">
                  <c:v>8873</c:v>
                </c:pt>
                <c:pt idx="2904">
                  <c:v>2736</c:v>
                </c:pt>
                <c:pt idx="2905">
                  <c:v>1486</c:v>
                </c:pt>
                <c:pt idx="2906">
                  <c:v>4584</c:v>
                </c:pt>
                <c:pt idx="2907">
                  <c:v>17133</c:v>
                </c:pt>
                <c:pt idx="2908">
                  <c:v>1703</c:v>
                </c:pt>
                <c:pt idx="2909">
                  <c:v>1949</c:v>
                </c:pt>
                <c:pt idx="2910">
                  <c:v>7671</c:v>
                </c:pt>
                <c:pt idx="2911">
                  <c:v>3961</c:v>
                </c:pt>
                <c:pt idx="2912">
                  <c:v>1920</c:v>
                </c:pt>
                <c:pt idx="2913">
                  <c:v>1779</c:v>
                </c:pt>
                <c:pt idx="2914">
                  <c:v>5835</c:v>
                </c:pt>
                <c:pt idx="2915">
                  <c:v>2840</c:v>
                </c:pt>
                <c:pt idx="2916">
                  <c:v>10661</c:v>
                </c:pt>
                <c:pt idx="2917">
                  <c:v>980</c:v>
                </c:pt>
                <c:pt idx="2918">
                  <c:v>289</c:v>
                </c:pt>
                <c:pt idx="2919">
                  <c:v>3676</c:v>
                </c:pt>
                <c:pt idx="2920">
                  <c:v>3444</c:v>
                </c:pt>
                <c:pt idx="2921">
                  <c:v>8067</c:v>
                </c:pt>
                <c:pt idx="2922">
                  <c:v>4083</c:v>
                </c:pt>
                <c:pt idx="2923">
                  <c:v>1250</c:v>
                </c:pt>
                <c:pt idx="2924">
                  <c:v>291</c:v>
                </c:pt>
                <c:pt idx="2925">
                  <c:v>3100</c:v>
                </c:pt>
                <c:pt idx="2926">
                  <c:v>4100</c:v>
                </c:pt>
                <c:pt idx="2927">
                  <c:v>5814</c:v>
                </c:pt>
                <c:pt idx="2928">
                  <c:v>1105</c:v>
                </c:pt>
                <c:pt idx="2929">
                  <c:v>578</c:v>
                </c:pt>
                <c:pt idx="2930">
                  <c:v>1019</c:v>
                </c:pt>
                <c:pt idx="2931">
                  <c:v>1209</c:v>
                </c:pt>
                <c:pt idx="2932">
                  <c:v>1116</c:v>
                </c:pt>
                <c:pt idx="2933">
                  <c:v>7057</c:v>
                </c:pt>
                <c:pt idx="2934">
                  <c:v>4542</c:v>
                </c:pt>
                <c:pt idx="2935">
                  <c:v>5957</c:v>
                </c:pt>
                <c:pt idx="2936">
                  <c:v>6762</c:v>
                </c:pt>
                <c:pt idx="2937">
                  <c:v>1247</c:v>
                </c:pt>
                <c:pt idx="2938">
                  <c:v>1292</c:v>
                </c:pt>
                <c:pt idx="2939">
                  <c:v>4998</c:v>
                </c:pt>
                <c:pt idx="2940">
                  <c:v>1793</c:v>
                </c:pt>
                <c:pt idx="2941">
                  <c:v>3509</c:v>
                </c:pt>
                <c:pt idx="2942">
                  <c:v>5671</c:v>
                </c:pt>
                <c:pt idx="2943">
                  <c:v>1985</c:v>
                </c:pt>
                <c:pt idx="2944">
                  <c:v>2246</c:v>
                </c:pt>
                <c:pt idx="2945">
                  <c:v>969</c:v>
                </c:pt>
                <c:pt idx="2946">
                  <c:v>3571</c:v>
                </c:pt>
                <c:pt idx="2947">
                  <c:v>2177</c:v>
                </c:pt>
                <c:pt idx="2948">
                  <c:v>646</c:v>
                </c:pt>
                <c:pt idx="2949">
                  <c:v>1125</c:v>
                </c:pt>
                <c:pt idx="2950">
                  <c:v>3542</c:v>
                </c:pt>
                <c:pt idx="2951">
                  <c:v>5811</c:v>
                </c:pt>
                <c:pt idx="2952">
                  <c:v>5385</c:v>
                </c:pt>
                <c:pt idx="2953">
                  <c:v>9958</c:v>
                </c:pt>
                <c:pt idx="2954">
                  <c:v>1808</c:v>
                </c:pt>
                <c:pt idx="2955">
                  <c:v>5652</c:v>
                </c:pt>
                <c:pt idx="2956">
                  <c:v>6416</c:v>
                </c:pt>
                <c:pt idx="2957">
                  <c:v>6630</c:v>
                </c:pt>
                <c:pt idx="2958">
                  <c:v>5578</c:v>
                </c:pt>
                <c:pt idx="2959">
                  <c:v>256</c:v>
                </c:pt>
                <c:pt idx="2960">
                  <c:v>5398</c:v>
                </c:pt>
                <c:pt idx="2961">
                  <c:v>4309</c:v>
                </c:pt>
                <c:pt idx="2962">
                  <c:v>7246</c:v>
                </c:pt>
                <c:pt idx="2963">
                  <c:v>4783</c:v>
                </c:pt>
                <c:pt idx="2964">
                  <c:v>1781</c:v>
                </c:pt>
                <c:pt idx="2965">
                  <c:v>5558</c:v>
                </c:pt>
                <c:pt idx="2966">
                  <c:v>1703</c:v>
                </c:pt>
                <c:pt idx="2967">
                  <c:v>1410</c:v>
                </c:pt>
                <c:pt idx="2968">
                  <c:v>1234</c:v>
                </c:pt>
                <c:pt idx="2969">
                  <c:v>3626</c:v>
                </c:pt>
                <c:pt idx="2970">
                  <c:v>777</c:v>
                </c:pt>
                <c:pt idx="2971">
                  <c:v>3073</c:v>
                </c:pt>
                <c:pt idx="2972">
                  <c:v>4077</c:v>
                </c:pt>
                <c:pt idx="2973">
                  <c:v>4562</c:v>
                </c:pt>
                <c:pt idx="2974">
                  <c:v>2978</c:v>
                </c:pt>
                <c:pt idx="2975">
                  <c:v>2417</c:v>
                </c:pt>
                <c:pt idx="2976">
                  <c:v>339</c:v>
                </c:pt>
                <c:pt idx="2977">
                  <c:v>363</c:v>
                </c:pt>
                <c:pt idx="2978">
                  <c:v>4601</c:v>
                </c:pt>
                <c:pt idx="2979">
                  <c:v>1126</c:v>
                </c:pt>
                <c:pt idx="2980">
                  <c:v>1995</c:v>
                </c:pt>
                <c:pt idx="2981">
                  <c:v>3342</c:v>
                </c:pt>
                <c:pt idx="2982">
                  <c:v>6391</c:v>
                </c:pt>
                <c:pt idx="2983">
                  <c:v>9780</c:v>
                </c:pt>
                <c:pt idx="2984">
                  <c:v>7848</c:v>
                </c:pt>
                <c:pt idx="2985">
                  <c:v>2045</c:v>
                </c:pt>
                <c:pt idx="2986">
                  <c:v>11486</c:v>
                </c:pt>
                <c:pt idx="2987">
                  <c:v>3623</c:v>
                </c:pt>
                <c:pt idx="2988">
                  <c:v>5937</c:v>
                </c:pt>
                <c:pt idx="2989">
                  <c:v>4162</c:v>
                </c:pt>
                <c:pt idx="2990">
                  <c:v>4858</c:v>
                </c:pt>
                <c:pt idx="2991">
                  <c:v>1906</c:v>
                </c:pt>
                <c:pt idx="2992">
                  <c:v>969</c:v>
                </c:pt>
                <c:pt idx="2993">
                  <c:v>3701</c:v>
                </c:pt>
                <c:pt idx="2994">
                  <c:v>3424</c:v>
                </c:pt>
                <c:pt idx="2995">
                  <c:v>4236</c:v>
                </c:pt>
                <c:pt idx="2996">
                  <c:v>532</c:v>
                </c:pt>
                <c:pt idx="2997">
                  <c:v>3672</c:v>
                </c:pt>
                <c:pt idx="2998">
                  <c:v>4439</c:v>
                </c:pt>
                <c:pt idx="2999">
                  <c:v>5067</c:v>
                </c:pt>
                <c:pt idx="3000">
                  <c:v>5477</c:v>
                </c:pt>
                <c:pt idx="3001">
                  <c:v>4753</c:v>
                </c:pt>
                <c:pt idx="3002">
                  <c:v>3755</c:v>
                </c:pt>
                <c:pt idx="3003">
                  <c:v>12075</c:v>
                </c:pt>
                <c:pt idx="3004">
                  <c:v>13489</c:v>
                </c:pt>
                <c:pt idx="3005">
                  <c:v>2421</c:v>
                </c:pt>
                <c:pt idx="3006">
                  <c:v>1877</c:v>
                </c:pt>
                <c:pt idx="3007">
                  <c:v>3511</c:v>
                </c:pt>
                <c:pt idx="3008">
                  <c:v>867</c:v>
                </c:pt>
                <c:pt idx="3009">
                  <c:v>4524</c:v>
                </c:pt>
                <c:pt idx="3010">
                  <c:v>3942</c:v>
                </c:pt>
                <c:pt idx="3011">
                  <c:v>4153</c:v>
                </c:pt>
                <c:pt idx="3012">
                  <c:v>1422</c:v>
                </c:pt>
                <c:pt idx="3013">
                  <c:v>380</c:v>
                </c:pt>
                <c:pt idx="3014">
                  <c:v>1150</c:v>
                </c:pt>
                <c:pt idx="3015">
                  <c:v>9192</c:v>
                </c:pt>
                <c:pt idx="3016">
                  <c:v>9545</c:v>
                </c:pt>
                <c:pt idx="3017">
                  <c:v>6198</c:v>
                </c:pt>
                <c:pt idx="3018">
                  <c:v>6007</c:v>
                </c:pt>
                <c:pt idx="3019">
                  <c:v>1410</c:v>
                </c:pt>
                <c:pt idx="3020">
                  <c:v>7268</c:v>
                </c:pt>
                <c:pt idx="3021">
                  <c:v>6069</c:v>
                </c:pt>
                <c:pt idx="3022">
                  <c:v>10373</c:v>
                </c:pt>
                <c:pt idx="3023">
                  <c:v>6175</c:v>
                </c:pt>
                <c:pt idx="3024">
                  <c:v>3337</c:v>
                </c:pt>
                <c:pt idx="3025">
                  <c:v>666</c:v>
                </c:pt>
                <c:pt idx="3026">
                  <c:v>6992</c:v>
                </c:pt>
                <c:pt idx="3027">
                  <c:v>2851</c:v>
                </c:pt>
                <c:pt idx="3028">
                  <c:v>2311</c:v>
                </c:pt>
                <c:pt idx="3029">
                  <c:v>2738</c:v>
                </c:pt>
                <c:pt idx="3030">
                  <c:v>812</c:v>
                </c:pt>
                <c:pt idx="3031">
                  <c:v>1770</c:v>
                </c:pt>
                <c:pt idx="3032">
                  <c:v>9673</c:v>
                </c:pt>
                <c:pt idx="3033">
                  <c:v>5428</c:v>
                </c:pt>
                <c:pt idx="3034">
                  <c:v>5028</c:v>
                </c:pt>
                <c:pt idx="3035">
                  <c:v>772</c:v>
                </c:pt>
                <c:pt idx="3036">
                  <c:v>2065</c:v>
                </c:pt>
                <c:pt idx="3037">
                  <c:v>1333</c:v>
                </c:pt>
                <c:pt idx="3038">
                  <c:v>4325</c:v>
                </c:pt>
                <c:pt idx="3039">
                  <c:v>981</c:v>
                </c:pt>
                <c:pt idx="3040">
                  <c:v>963</c:v>
                </c:pt>
                <c:pt idx="3041">
                  <c:v>336</c:v>
                </c:pt>
                <c:pt idx="3042">
                  <c:v>13160</c:v>
                </c:pt>
                <c:pt idx="3043">
                  <c:v>8319</c:v>
                </c:pt>
                <c:pt idx="3044">
                  <c:v>3160</c:v>
                </c:pt>
                <c:pt idx="3045">
                  <c:v>3325</c:v>
                </c:pt>
                <c:pt idx="3046">
                  <c:v>17488</c:v>
                </c:pt>
                <c:pt idx="3047">
                  <c:v>3727</c:v>
                </c:pt>
                <c:pt idx="3048">
                  <c:v>4335</c:v>
                </c:pt>
                <c:pt idx="3049">
                  <c:v>4791</c:v>
                </c:pt>
                <c:pt idx="3050">
                  <c:v>3081</c:v>
                </c:pt>
                <c:pt idx="3051">
                  <c:v>3330</c:v>
                </c:pt>
                <c:pt idx="3052">
                  <c:v>2815</c:v>
                </c:pt>
                <c:pt idx="3053">
                  <c:v>2316</c:v>
                </c:pt>
                <c:pt idx="3054">
                  <c:v>2796</c:v>
                </c:pt>
                <c:pt idx="3055">
                  <c:v>6842</c:v>
                </c:pt>
                <c:pt idx="3056">
                  <c:v>3632</c:v>
                </c:pt>
                <c:pt idx="3057">
                  <c:v>1443</c:v>
                </c:pt>
                <c:pt idx="3058">
                  <c:v>2741</c:v>
                </c:pt>
                <c:pt idx="3059">
                  <c:v>2463</c:v>
                </c:pt>
                <c:pt idx="3060">
                  <c:v>10807</c:v>
                </c:pt>
                <c:pt idx="3061">
                  <c:v>5417</c:v>
                </c:pt>
                <c:pt idx="3062">
                  <c:v>1656</c:v>
                </c:pt>
                <c:pt idx="3063">
                  <c:v>4514</c:v>
                </c:pt>
                <c:pt idx="3064">
                  <c:v>1909</c:v>
                </c:pt>
                <c:pt idx="3065">
                  <c:v>3607</c:v>
                </c:pt>
                <c:pt idx="3066">
                  <c:v>13452</c:v>
                </c:pt>
                <c:pt idx="3067">
                  <c:v>2282</c:v>
                </c:pt>
                <c:pt idx="3068">
                  <c:v>6036</c:v>
                </c:pt>
                <c:pt idx="3069">
                  <c:v>1467</c:v>
                </c:pt>
                <c:pt idx="3070">
                  <c:v>5232</c:v>
                </c:pt>
                <c:pt idx="3071">
                  <c:v>1662</c:v>
                </c:pt>
                <c:pt idx="3072">
                  <c:v>4397</c:v>
                </c:pt>
                <c:pt idx="3073">
                  <c:v>5348</c:v>
                </c:pt>
                <c:pt idx="3074">
                  <c:v>3930</c:v>
                </c:pt>
                <c:pt idx="3075">
                  <c:v>1518</c:v>
                </c:pt>
                <c:pt idx="3076">
                  <c:v>1235</c:v>
                </c:pt>
                <c:pt idx="3077">
                  <c:v>7460</c:v>
                </c:pt>
                <c:pt idx="3078">
                  <c:v>10045</c:v>
                </c:pt>
                <c:pt idx="3079">
                  <c:v>7075</c:v>
                </c:pt>
                <c:pt idx="3080">
                  <c:v>10447</c:v>
                </c:pt>
                <c:pt idx="3081">
                  <c:v>10398</c:v>
                </c:pt>
                <c:pt idx="3082">
                  <c:v>2763</c:v>
                </c:pt>
                <c:pt idx="3083">
                  <c:v>4638</c:v>
                </c:pt>
                <c:pt idx="3084">
                  <c:v>3615</c:v>
                </c:pt>
                <c:pt idx="3085">
                  <c:v>6454</c:v>
                </c:pt>
                <c:pt idx="3086">
                  <c:v>3324</c:v>
                </c:pt>
                <c:pt idx="3087">
                  <c:v>2174</c:v>
                </c:pt>
                <c:pt idx="3088">
                  <c:v>5258</c:v>
                </c:pt>
                <c:pt idx="3089">
                  <c:v>3609</c:v>
                </c:pt>
                <c:pt idx="3090">
                  <c:v>2610</c:v>
                </c:pt>
                <c:pt idx="3091">
                  <c:v>3329</c:v>
                </c:pt>
                <c:pt idx="3092">
                  <c:v>3356</c:v>
                </c:pt>
                <c:pt idx="3093">
                  <c:v>3565</c:v>
                </c:pt>
                <c:pt idx="3094">
                  <c:v>4714</c:v>
                </c:pt>
                <c:pt idx="3095">
                  <c:v>5877</c:v>
                </c:pt>
                <c:pt idx="3096">
                  <c:v>1315</c:v>
                </c:pt>
                <c:pt idx="3097">
                  <c:v>1905</c:v>
                </c:pt>
                <c:pt idx="3098">
                  <c:v>950</c:v>
                </c:pt>
                <c:pt idx="3099">
                  <c:v>2813</c:v>
                </c:pt>
                <c:pt idx="3100">
                  <c:v>3365</c:v>
                </c:pt>
                <c:pt idx="3101">
                  <c:v>3512</c:v>
                </c:pt>
                <c:pt idx="3102">
                  <c:v>3175</c:v>
                </c:pt>
                <c:pt idx="3103">
                  <c:v>3186</c:v>
                </c:pt>
                <c:pt idx="3104">
                  <c:v>1951</c:v>
                </c:pt>
                <c:pt idx="3105">
                  <c:v>5667</c:v>
                </c:pt>
                <c:pt idx="3106">
                  <c:v>1062</c:v>
                </c:pt>
                <c:pt idx="3107">
                  <c:v>1530</c:v>
                </c:pt>
                <c:pt idx="3108">
                  <c:v>1207</c:v>
                </c:pt>
                <c:pt idx="3109">
                  <c:v>7592</c:v>
                </c:pt>
                <c:pt idx="3110">
                  <c:v>4566</c:v>
                </c:pt>
                <c:pt idx="3111">
                  <c:v>4738</c:v>
                </c:pt>
                <c:pt idx="3112">
                  <c:v>1976</c:v>
                </c:pt>
                <c:pt idx="3113">
                  <c:v>1367</c:v>
                </c:pt>
                <c:pt idx="3114">
                  <c:v>6463</c:v>
                </c:pt>
                <c:pt idx="3115">
                  <c:v>256</c:v>
                </c:pt>
                <c:pt idx="3116">
                  <c:v>2291</c:v>
                </c:pt>
                <c:pt idx="3117">
                  <c:v>3929</c:v>
                </c:pt>
                <c:pt idx="3118">
                  <c:v>6187</c:v>
                </c:pt>
                <c:pt idx="3119">
                  <c:v>6124</c:v>
                </c:pt>
                <c:pt idx="3120">
                  <c:v>6628</c:v>
                </c:pt>
                <c:pt idx="3121">
                  <c:v>6906</c:v>
                </c:pt>
                <c:pt idx="3122">
                  <c:v>3321</c:v>
                </c:pt>
                <c:pt idx="3123">
                  <c:v>7660</c:v>
                </c:pt>
                <c:pt idx="3124">
                  <c:v>4483</c:v>
                </c:pt>
                <c:pt idx="3125">
                  <c:v>7398</c:v>
                </c:pt>
                <c:pt idx="3126">
                  <c:v>2892</c:v>
                </c:pt>
                <c:pt idx="3127">
                  <c:v>2329</c:v>
                </c:pt>
                <c:pt idx="3128">
                  <c:v>3844</c:v>
                </c:pt>
                <c:pt idx="3129">
                  <c:v>9498</c:v>
                </c:pt>
                <c:pt idx="3130">
                  <c:v>11234</c:v>
                </c:pt>
                <c:pt idx="3131">
                  <c:v>9019</c:v>
                </c:pt>
                <c:pt idx="3132">
                  <c:v>4361</c:v>
                </c:pt>
                <c:pt idx="3133">
                  <c:v>3801</c:v>
                </c:pt>
                <c:pt idx="3134">
                  <c:v>1142</c:v>
                </c:pt>
                <c:pt idx="3135">
                  <c:v>1447</c:v>
                </c:pt>
                <c:pt idx="3136">
                  <c:v>774</c:v>
                </c:pt>
                <c:pt idx="3137">
                  <c:v>3396</c:v>
                </c:pt>
                <c:pt idx="3138">
                  <c:v>1332</c:v>
                </c:pt>
                <c:pt idx="3139">
                  <c:v>1711</c:v>
                </c:pt>
                <c:pt idx="3140">
                  <c:v>890</c:v>
                </c:pt>
                <c:pt idx="3141">
                  <c:v>198</c:v>
                </c:pt>
                <c:pt idx="3142">
                  <c:v>968</c:v>
                </c:pt>
                <c:pt idx="3143">
                  <c:v>1064</c:v>
                </c:pt>
                <c:pt idx="3144">
                  <c:v>1138</c:v>
                </c:pt>
                <c:pt idx="3145">
                  <c:v>4706</c:v>
                </c:pt>
                <c:pt idx="3146">
                  <c:v>2887</c:v>
                </c:pt>
                <c:pt idx="3147">
                  <c:v>4282</c:v>
                </c:pt>
                <c:pt idx="3148">
                  <c:v>3200</c:v>
                </c:pt>
                <c:pt idx="3149">
                  <c:v>4398</c:v>
                </c:pt>
                <c:pt idx="3150">
                  <c:v>4338</c:v>
                </c:pt>
                <c:pt idx="3151">
                  <c:v>1483</c:v>
                </c:pt>
                <c:pt idx="3152">
                  <c:v>5820</c:v>
                </c:pt>
                <c:pt idx="3153">
                  <c:v>2718</c:v>
                </c:pt>
                <c:pt idx="3154">
                  <c:v>4246</c:v>
                </c:pt>
                <c:pt idx="3155">
                  <c:v>4005</c:v>
                </c:pt>
                <c:pt idx="3156">
                  <c:v>4105</c:v>
                </c:pt>
                <c:pt idx="3157">
                  <c:v>1208</c:v>
                </c:pt>
                <c:pt idx="3158">
                  <c:v>2461</c:v>
                </c:pt>
                <c:pt idx="3159">
                  <c:v>793</c:v>
                </c:pt>
                <c:pt idx="3160">
                  <c:v>5074</c:v>
                </c:pt>
                <c:pt idx="3161">
                  <c:v>7811</c:v>
                </c:pt>
                <c:pt idx="3162">
                  <c:v>2934</c:v>
                </c:pt>
                <c:pt idx="3163">
                  <c:v>2663</c:v>
                </c:pt>
                <c:pt idx="3164">
                  <c:v>4502</c:v>
                </c:pt>
                <c:pt idx="3165">
                  <c:v>4362</c:v>
                </c:pt>
                <c:pt idx="3166">
                  <c:v>753</c:v>
                </c:pt>
                <c:pt idx="3167">
                  <c:v>554</c:v>
                </c:pt>
                <c:pt idx="3168">
                  <c:v>8287</c:v>
                </c:pt>
                <c:pt idx="3169">
                  <c:v>7735</c:v>
                </c:pt>
                <c:pt idx="3170">
                  <c:v>4051</c:v>
                </c:pt>
                <c:pt idx="3171">
                  <c:v>1800</c:v>
                </c:pt>
                <c:pt idx="3172">
                  <c:v>936</c:v>
                </c:pt>
                <c:pt idx="3173">
                  <c:v>10097</c:v>
                </c:pt>
                <c:pt idx="3174">
                  <c:v>10900</c:v>
                </c:pt>
                <c:pt idx="3175">
                  <c:v>9004</c:v>
                </c:pt>
                <c:pt idx="3176">
                  <c:v>4186</c:v>
                </c:pt>
                <c:pt idx="3177">
                  <c:v>1884</c:v>
                </c:pt>
                <c:pt idx="3178">
                  <c:v>2306</c:v>
                </c:pt>
                <c:pt idx="3179">
                  <c:v>1331</c:v>
                </c:pt>
                <c:pt idx="3180">
                  <c:v>2892</c:v>
                </c:pt>
                <c:pt idx="3181">
                  <c:v>7806</c:v>
                </c:pt>
                <c:pt idx="3182">
                  <c:v>906</c:v>
                </c:pt>
                <c:pt idx="3183">
                  <c:v>1657</c:v>
                </c:pt>
                <c:pt idx="3184">
                  <c:v>9671</c:v>
                </c:pt>
                <c:pt idx="3185">
                  <c:v>3033</c:v>
                </c:pt>
                <c:pt idx="3186">
                  <c:v>234</c:v>
                </c:pt>
                <c:pt idx="3187">
                  <c:v>6694</c:v>
                </c:pt>
                <c:pt idx="3188">
                  <c:v>11352</c:v>
                </c:pt>
                <c:pt idx="3189">
                  <c:v>15694</c:v>
                </c:pt>
                <c:pt idx="3190">
                  <c:v>4409</c:v>
                </c:pt>
                <c:pt idx="3191">
                  <c:v>346</c:v>
                </c:pt>
                <c:pt idx="3192">
                  <c:v>4711</c:v>
                </c:pt>
                <c:pt idx="3193">
                  <c:v>1537</c:v>
                </c:pt>
                <c:pt idx="3194">
                  <c:v>2981</c:v>
                </c:pt>
                <c:pt idx="3195">
                  <c:v>4433</c:v>
                </c:pt>
                <c:pt idx="3196">
                  <c:v>7348</c:v>
                </c:pt>
                <c:pt idx="3197">
                  <c:v>4994</c:v>
                </c:pt>
                <c:pt idx="3198">
                  <c:v>3985</c:v>
                </c:pt>
                <c:pt idx="3199">
                  <c:v>2139</c:v>
                </c:pt>
                <c:pt idx="3200">
                  <c:v>3332</c:v>
                </c:pt>
                <c:pt idx="3201">
                  <c:v>1226</c:v>
                </c:pt>
                <c:pt idx="3202">
                  <c:v>3216</c:v>
                </c:pt>
                <c:pt idx="3203">
                  <c:v>1857</c:v>
                </c:pt>
                <c:pt idx="3204">
                  <c:v>4200</c:v>
                </c:pt>
                <c:pt idx="3205">
                  <c:v>4651</c:v>
                </c:pt>
                <c:pt idx="3206">
                  <c:v>2365</c:v>
                </c:pt>
                <c:pt idx="3207">
                  <c:v>7210</c:v>
                </c:pt>
                <c:pt idx="3208">
                  <c:v>6353</c:v>
                </c:pt>
                <c:pt idx="3209">
                  <c:v>12344</c:v>
                </c:pt>
                <c:pt idx="3210">
                  <c:v>7082</c:v>
                </c:pt>
                <c:pt idx="3211">
                  <c:v>7704</c:v>
                </c:pt>
                <c:pt idx="3212">
                  <c:v>7761</c:v>
                </c:pt>
                <c:pt idx="3213">
                  <c:v>1376</c:v>
                </c:pt>
                <c:pt idx="3214">
                  <c:v>3543</c:v>
                </c:pt>
                <c:pt idx="3215">
                  <c:v>404</c:v>
                </c:pt>
                <c:pt idx="3216">
                  <c:v>4716</c:v>
                </c:pt>
                <c:pt idx="3217">
                  <c:v>10965</c:v>
                </c:pt>
                <c:pt idx="3218">
                  <c:v>1838</c:v>
                </c:pt>
                <c:pt idx="3219">
                  <c:v>5555</c:v>
                </c:pt>
                <c:pt idx="3220">
                  <c:v>372</c:v>
                </c:pt>
                <c:pt idx="3221">
                  <c:v>1213</c:v>
                </c:pt>
                <c:pt idx="3222">
                  <c:v>9918</c:v>
                </c:pt>
                <c:pt idx="3223">
                  <c:v>8852</c:v>
                </c:pt>
                <c:pt idx="3224">
                  <c:v>4594</c:v>
                </c:pt>
                <c:pt idx="3225">
                  <c:v>21597</c:v>
                </c:pt>
                <c:pt idx="3226">
                  <c:v>4661</c:v>
                </c:pt>
                <c:pt idx="3227">
                  <c:v>3926</c:v>
                </c:pt>
                <c:pt idx="3228">
                  <c:v>6176</c:v>
                </c:pt>
                <c:pt idx="3229">
                  <c:v>9314</c:v>
                </c:pt>
                <c:pt idx="3230">
                  <c:v>9585</c:v>
                </c:pt>
                <c:pt idx="3231">
                  <c:v>6226</c:v>
                </c:pt>
                <c:pt idx="3232">
                  <c:v>1540</c:v>
                </c:pt>
                <c:pt idx="3233">
                  <c:v>3602</c:v>
                </c:pt>
                <c:pt idx="3234">
                  <c:v>4466</c:v>
                </c:pt>
                <c:pt idx="3235">
                  <c:v>2612</c:v>
                </c:pt>
                <c:pt idx="3236">
                  <c:v>4507</c:v>
                </c:pt>
                <c:pt idx="3237">
                  <c:v>7544</c:v>
                </c:pt>
                <c:pt idx="3238">
                  <c:v>953</c:v>
                </c:pt>
                <c:pt idx="3239">
                  <c:v>2994</c:v>
                </c:pt>
                <c:pt idx="3240">
                  <c:v>1295</c:v>
                </c:pt>
                <c:pt idx="3241">
                  <c:v>2615</c:v>
                </c:pt>
                <c:pt idx="3242">
                  <c:v>8462</c:v>
                </c:pt>
                <c:pt idx="3243">
                  <c:v>5318</c:v>
                </c:pt>
                <c:pt idx="3244">
                  <c:v>5782</c:v>
                </c:pt>
                <c:pt idx="3245">
                  <c:v>6970</c:v>
                </c:pt>
                <c:pt idx="3246">
                  <c:v>3196</c:v>
                </c:pt>
                <c:pt idx="3247">
                  <c:v>933</c:v>
                </c:pt>
                <c:pt idx="3248">
                  <c:v>4339</c:v>
                </c:pt>
                <c:pt idx="3249">
                  <c:v>10525</c:v>
                </c:pt>
                <c:pt idx="3250">
                  <c:v>8993</c:v>
                </c:pt>
                <c:pt idx="3251">
                  <c:v>2571</c:v>
                </c:pt>
                <c:pt idx="3252">
                  <c:v>10760</c:v>
                </c:pt>
                <c:pt idx="3253">
                  <c:v>3714</c:v>
                </c:pt>
                <c:pt idx="3254">
                  <c:v>7075</c:v>
                </c:pt>
                <c:pt idx="3255">
                  <c:v>5773</c:v>
                </c:pt>
                <c:pt idx="3256">
                  <c:v>5757</c:v>
                </c:pt>
                <c:pt idx="3257">
                  <c:v>8707</c:v>
                </c:pt>
                <c:pt idx="3258">
                  <c:v>11713</c:v>
                </c:pt>
                <c:pt idx="3259">
                  <c:v>2865</c:v>
                </c:pt>
                <c:pt idx="3260">
                  <c:v>3560</c:v>
                </c:pt>
                <c:pt idx="3261">
                  <c:v>9482</c:v>
                </c:pt>
                <c:pt idx="3262">
                  <c:v>4721</c:v>
                </c:pt>
                <c:pt idx="3263">
                  <c:v>5461</c:v>
                </c:pt>
                <c:pt idx="3264">
                  <c:v>5128</c:v>
                </c:pt>
                <c:pt idx="3265">
                  <c:v>2063</c:v>
                </c:pt>
                <c:pt idx="3266">
                  <c:v>7345</c:v>
                </c:pt>
                <c:pt idx="3267">
                  <c:v>4854</c:v>
                </c:pt>
                <c:pt idx="3268">
                  <c:v>6419</c:v>
                </c:pt>
                <c:pt idx="3269">
                  <c:v>8374</c:v>
                </c:pt>
                <c:pt idx="3270">
                  <c:v>9315</c:v>
                </c:pt>
                <c:pt idx="3271">
                  <c:v>4564</c:v>
                </c:pt>
                <c:pt idx="3272">
                  <c:v>4916</c:v>
                </c:pt>
                <c:pt idx="3273">
                  <c:v>6020</c:v>
                </c:pt>
                <c:pt idx="3274">
                  <c:v>2971</c:v>
                </c:pt>
                <c:pt idx="3275">
                  <c:v>10587</c:v>
                </c:pt>
                <c:pt idx="3276">
                  <c:v>1997</c:v>
                </c:pt>
                <c:pt idx="3277">
                  <c:v>3995</c:v>
                </c:pt>
                <c:pt idx="3278">
                  <c:v>14622</c:v>
                </c:pt>
                <c:pt idx="3279">
                  <c:v>10032</c:v>
                </c:pt>
                <c:pt idx="3280">
                  <c:v>5751</c:v>
                </c:pt>
                <c:pt idx="3281">
                  <c:v>4047</c:v>
                </c:pt>
                <c:pt idx="3282">
                  <c:v>1047</c:v>
                </c:pt>
                <c:pt idx="3283">
                  <c:v>1360</c:v>
                </c:pt>
                <c:pt idx="3284">
                  <c:v>708</c:v>
                </c:pt>
                <c:pt idx="3285">
                  <c:v>3086</c:v>
                </c:pt>
                <c:pt idx="3286">
                  <c:v>9068</c:v>
                </c:pt>
                <c:pt idx="3287">
                  <c:v>3159</c:v>
                </c:pt>
                <c:pt idx="3288">
                  <c:v>8114</c:v>
                </c:pt>
                <c:pt idx="3289">
                  <c:v>4652</c:v>
                </c:pt>
                <c:pt idx="3290">
                  <c:v>11088</c:v>
                </c:pt>
                <c:pt idx="3291">
                  <c:v>6544</c:v>
                </c:pt>
                <c:pt idx="3292">
                  <c:v>2969</c:v>
                </c:pt>
                <c:pt idx="3293">
                  <c:v>16206</c:v>
                </c:pt>
                <c:pt idx="3294">
                  <c:v>3739</c:v>
                </c:pt>
                <c:pt idx="3295">
                  <c:v>8798</c:v>
                </c:pt>
                <c:pt idx="3296">
                  <c:v>2407</c:v>
                </c:pt>
                <c:pt idx="3297">
                  <c:v>4177</c:v>
                </c:pt>
                <c:pt idx="3298">
                  <c:v>4790</c:v>
                </c:pt>
                <c:pt idx="3299">
                  <c:v>4435</c:v>
                </c:pt>
                <c:pt idx="3300">
                  <c:v>7853</c:v>
                </c:pt>
                <c:pt idx="3301">
                  <c:v>8005</c:v>
                </c:pt>
                <c:pt idx="3302">
                  <c:v>1929</c:v>
                </c:pt>
                <c:pt idx="3303">
                  <c:v>13958</c:v>
                </c:pt>
                <c:pt idx="3304">
                  <c:v>3319</c:v>
                </c:pt>
                <c:pt idx="3305">
                  <c:v>13361</c:v>
                </c:pt>
                <c:pt idx="3306">
                  <c:v>8227</c:v>
                </c:pt>
                <c:pt idx="3307">
                  <c:v>4339</c:v>
                </c:pt>
                <c:pt idx="3308">
                  <c:v>6478</c:v>
                </c:pt>
                <c:pt idx="3309">
                  <c:v>5292</c:v>
                </c:pt>
                <c:pt idx="3310">
                  <c:v>527</c:v>
                </c:pt>
                <c:pt idx="3311">
                  <c:v>2109</c:v>
                </c:pt>
                <c:pt idx="3312">
                  <c:v>1718</c:v>
                </c:pt>
                <c:pt idx="3313">
                  <c:v>12574</c:v>
                </c:pt>
                <c:pt idx="3314">
                  <c:v>3350</c:v>
                </c:pt>
                <c:pt idx="3315">
                  <c:v>4886</c:v>
                </c:pt>
                <c:pt idx="3316">
                  <c:v>4338</c:v>
                </c:pt>
                <c:pt idx="3317">
                  <c:v>10624</c:v>
                </c:pt>
                <c:pt idx="3318">
                  <c:v>4082</c:v>
                </c:pt>
                <c:pt idx="3319">
                  <c:v>1620</c:v>
                </c:pt>
                <c:pt idx="3320">
                  <c:v>5956</c:v>
                </c:pt>
                <c:pt idx="3321">
                  <c:v>2790</c:v>
                </c:pt>
                <c:pt idx="3322">
                  <c:v>8667</c:v>
                </c:pt>
                <c:pt idx="3323">
                  <c:v>13494</c:v>
                </c:pt>
                <c:pt idx="3324">
                  <c:v>7317</c:v>
                </c:pt>
                <c:pt idx="3325">
                  <c:v>8447</c:v>
                </c:pt>
                <c:pt idx="3326">
                  <c:v>7719</c:v>
                </c:pt>
                <c:pt idx="3327">
                  <c:v>1266</c:v>
                </c:pt>
                <c:pt idx="3328">
                  <c:v>6230</c:v>
                </c:pt>
                <c:pt idx="3329">
                  <c:v>9361</c:v>
                </c:pt>
                <c:pt idx="3330">
                  <c:v>4012</c:v>
                </c:pt>
                <c:pt idx="3331">
                  <c:v>8460</c:v>
                </c:pt>
                <c:pt idx="3332">
                  <c:v>13579</c:v>
                </c:pt>
                <c:pt idx="3333">
                  <c:v>1402</c:v>
                </c:pt>
                <c:pt idx="3334">
                  <c:v>4574</c:v>
                </c:pt>
                <c:pt idx="3335">
                  <c:v>5122</c:v>
                </c:pt>
                <c:pt idx="3336">
                  <c:v>3803</c:v>
                </c:pt>
                <c:pt idx="3337">
                  <c:v>1239</c:v>
                </c:pt>
                <c:pt idx="3338">
                  <c:v>2792</c:v>
                </c:pt>
                <c:pt idx="3339">
                  <c:v>4577</c:v>
                </c:pt>
                <c:pt idx="3340">
                  <c:v>8389</c:v>
                </c:pt>
                <c:pt idx="3341">
                  <c:v>2288</c:v>
                </c:pt>
                <c:pt idx="3342">
                  <c:v>770</c:v>
                </c:pt>
                <c:pt idx="3343">
                  <c:v>6674</c:v>
                </c:pt>
                <c:pt idx="3344">
                  <c:v>1662</c:v>
                </c:pt>
                <c:pt idx="3345">
                  <c:v>7116</c:v>
                </c:pt>
                <c:pt idx="3346">
                  <c:v>1407</c:v>
                </c:pt>
                <c:pt idx="3347">
                  <c:v>1340</c:v>
                </c:pt>
                <c:pt idx="3348">
                  <c:v>609</c:v>
                </c:pt>
                <c:pt idx="3349">
                  <c:v>4717</c:v>
                </c:pt>
                <c:pt idx="3350">
                  <c:v>3737</c:v>
                </c:pt>
                <c:pt idx="3351">
                  <c:v>2308</c:v>
                </c:pt>
                <c:pt idx="3352">
                  <c:v>5871</c:v>
                </c:pt>
                <c:pt idx="3353">
                  <c:v>4080</c:v>
                </c:pt>
                <c:pt idx="3354">
                  <c:v>13821</c:v>
                </c:pt>
                <c:pt idx="3355">
                  <c:v>10494</c:v>
                </c:pt>
                <c:pt idx="3356">
                  <c:v>5293</c:v>
                </c:pt>
                <c:pt idx="3357">
                  <c:v>5881</c:v>
                </c:pt>
                <c:pt idx="3358">
                  <c:v>3889</c:v>
                </c:pt>
                <c:pt idx="3359">
                  <c:v>6614</c:v>
                </c:pt>
                <c:pt idx="3360">
                  <c:v>10325</c:v>
                </c:pt>
                <c:pt idx="3361">
                  <c:v>6178</c:v>
                </c:pt>
                <c:pt idx="3362">
                  <c:v>1107</c:v>
                </c:pt>
                <c:pt idx="3363">
                  <c:v>8039</c:v>
                </c:pt>
                <c:pt idx="3364">
                  <c:v>5321</c:v>
                </c:pt>
                <c:pt idx="3365">
                  <c:v>2353</c:v>
                </c:pt>
                <c:pt idx="3366">
                  <c:v>2706</c:v>
                </c:pt>
                <c:pt idx="3367">
                  <c:v>5262</c:v>
                </c:pt>
                <c:pt idx="3368">
                  <c:v>998</c:v>
                </c:pt>
                <c:pt idx="3369">
                  <c:v>3392</c:v>
                </c:pt>
                <c:pt idx="3370">
                  <c:v>9554</c:v>
                </c:pt>
                <c:pt idx="3371">
                  <c:v>3064</c:v>
                </c:pt>
                <c:pt idx="3372">
                  <c:v>6467</c:v>
                </c:pt>
                <c:pt idx="3373">
                  <c:v>11827</c:v>
                </c:pt>
                <c:pt idx="3374">
                  <c:v>4500</c:v>
                </c:pt>
                <c:pt idx="3375">
                  <c:v>4614</c:v>
                </c:pt>
                <c:pt idx="3376">
                  <c:v>19560</c:v>
                </c:pt>
                <c:pt idx="3377">
                  <c:v>3178</c:v>
                </c:pt>
                <c:pt idx="3378">
                  <c:v>10020</c:v>
                </c:pt>
                <c:pt idx="3379">
                  <c:v>2932</c:v>
                </c:pt>
                <c:pt idx="3380">
                  <c:v>9049</c:v>
                </c:pt>
                <c:pt idx="3381">
                  <c:v>637</c:v>
                </c:pt>
                <c:pt idx="3382">
                  <c:v>1365</c:v>
                </c:pt>
                <c:pt idx="3383">
                  <c:v>7706</c:v>
                </c:pt>
                <c:pt idx="3384">
                  <c:v>3429</c:v>
                </c:pt>
                <c:pt idx="3385">
                  <c:v>3314</c:v>
                </c:pt>
                <c:pt idx="3386">
                  <c:v>4580</c:v>
                </c:pt>
                <c:pt idx="3387">
                  <c:v>16650</c:v>
                </c:pt>
                <c:pt idx="3388">
                  <c:v>6992</c:v>
                </c:pt>
                <c:pt idx="3389">
                  <c:v>2443</c:v>
                </c:pt>
                <c:pt idx="3390">
                  <c:v>8158</c:v>
                </c:pt>
                <c:pt idx="3391">
                  <c:v>6605</c:v>
                </c:pt>
                <c:pt idx="3392">
                  <c:v>6329</c:v>
                </c:pt>
                <c:pt idx="3393">
                  <c:v>7200</c:v>
                </c:pt>
                <c:pt idx="3394">
                  <c:v>3302</c:v>
                </c:pt>
                <c:pt idx="3395">
                  <c:v>8326</c:v>
                </c:pt>
                <c:pt idx="3396">
                  <c:v>6735</c:v>
                </c:pt>
                <c:pt idx="3397">
                  <c:v>6081</c:v>
                </c:pt>
                <c:pt idx="3398">
                  <c:v>399</c:v>
                </c:pt>
                <c:pt idx="3399">
                  <c:v>2005</c:v>
                </c:pt>
                <c:pt idx="3400">
                  <c:v>13094</c:v>
                </c:pt>
                <c:pt idx="3401">
                  <c:v>2674</c:v>
                </c:pt>
                <c:pt idx="3402">
                  <c:v>7418</c:v>
                </c:pt>
                <c:pt idx="3403">
                  <c:v>5896</c:v>
                </c:pt>
                <c:pt idx="3404">
                  <c:v>1446</c:v>
                </c:pt>
                <c:pt idx="3405">
                  <c:v>9894</c:v>
                </c:pt>
                <c:pt idx="3406">
                  <c:v>6073</c:v>
                </c:pt>
                <c:pt idx="3407">
                  <c:v>7236</c:v>
                </c:pt>
                <c:pt idx="3408">
                  <c:v>1128</c:v>
                </c:pt>
                <c:pt idx="3409">
                  <c:v>8246</c:v>
                </c:pt>
                <c:pt idx="3410">
                  <c:v>733</c:v>
                </c:pt>
                <c:pt idx="3411">
                  <c:v>8102</c:v>
                </c:pt>
                <c:pt idx="3412">
                  <c:v>12657</c:v>
                </c:pt>
                <c:pt idx="3413">
                  <c:v>2175</c:v>
                </c:pt>
                <c:pt idx="3414">
                  <c:v>7209</c:v>
                </c:pt>
                <c:pt idx="3415">
                  <c:v>3671</c:v>
                </c:pt>
                <c:pt idx="3416">
                  <c:v>8225</c:v>
                </c:pt>
                <c:pt idx="3417">
                  <c:v>4657</c:v>
                </c:pt>
                <c:pt idx="3418">
                  <c:v>9251</c:v>
                </c:pt>
                <c:pt idx="3419">
                  <c:v>4223</c:v>
                </c:pt>
                <c:pt idx="3420">
                  <c:v>4592</c:v>
                </c:pt>
                <c:pt idx="3421">
                  <c:v>6804</c:v>
                </c:pt>
                <c:pt idx="3422">
                  <c:v>1763</c:v>
                </c:pt>
                <c:pt idx="3423">
                  <c:v>2525</c:v>
                </c:pt>
                <c:pt idx="3424">
                  <c:v>11170</c:v>
                </c:pt>
                <c:pt idx="3425">
                  <c:v>4850</c:v>
                </c:pt>
                <c:pt idx="3426">
                  <c:v>6530</c:v>
                </c:pt>
                <c:pt idx="3427">
                  <c:v>3481</c:v>
                </c:pt>
                <c:pt idx="3428">
                  <c:v>894</c:v>
                </c:pt>
                <c:pt idx="3429">
                  <c:v>3382</c:v>
                </c:pt>
                <c:pt idx="3430">
                  <c:v>5068</c:v>
                </c:pt>
                <c:pt idx="3431">
                  <c:v>13835</c:v>
                </c:pt>
                <c:pt idx="3432">
                  <c:v>9476</c:v>
                </c:pt>
                <c:pt idx="3433">
                  <c:v>2641</c:v>
                </c:pt>
                <c:pt idx="3434">
                  <c:v>4477</c:v>
                </c:pt>
                <c:pt idx="3435">
                  <c:v>9071</c:v>
                </c:pt>
                <c:pt idx="3436">
                  <c:v>8763</c:v>
                </c:pt>
                <c:pt idx="3437">
                  <c:v>1782</c:v>
                </c:pt>
                <c:pt idx="3438">
                  <c:v>2330</c:v>
                </c:pt>
                <c:pt idx="3439">
                  <c:v>6908</c:v>
                </c:pt>
                <c:pt idx="3440">
                  <c:v>6275</c:v>
                </c:pt>
                <c:pt idx="3441">
                  <c:v>3631</c:v>
                </c:pt>
                <c:pt idx="3442">
                  <c:v>9464</c:v>
                </c:pt>
                <c:pt idx="3443">
                  <c:v>7055</c:v>
                </c:pt>
                <c:pt idx="3444">
                  <c:v>2689</c:v>
                </c:pt>
                <c:pt idx="3445">
                  <c:v>2703</c:v>
                </c:pt>
                <c:pt idx="3446">
                  <c:v>2823</c:v>
                </c:pt>
                <c:pt idx="3447">
                  <c:v>5725</c:v>
                </c:pt>
                <c:pt idx="3448">
                  <c:v>9111</c:v>
                </c:pt>
                <c:pt idx="3449">
                  <c:v>6677</c:v>
                </c:pt>
                <c:pt idx="3450">
                  <c:v>7926</c:v>
                </c:pt>
                <c:pt idx="3451">
                  <c:v>7269</c:v>
                </c:pt>
                <c:pt idx="3452">
                  <c:v>5681</c:v>
                </c:pt>
                <c:pt idx="3453">
                  <c:v>11514</c:v>
                </c:pt>
                <c:pt idx="3454">
                  <c:v>4891</c:v>
                </c:pt>
                <c:pt idx="3455">
                  <c:v>10161</c:v>
                </c:pt>
                <c:pt idx="3456">
                  <c:v>9748</c:v>
                </c:pt>
                <c:pt idx="3457">
                  <c:v>13777</c:v>
                </c:pt>
                <c:pt idx="3458">
                  <c:v>13090</c:v>
                </c:pt>
                <c:pt idx="3459">
                  <c:v>3483</c:v>
                </c:pt>
                <c:pt idx="3460">
                  <c:v>13354</c:v>
                </c:pt>
                <c:pt idx="3461">
                  <c:v>5217</c:v>
                </c:pt>
                <c:pt idx="3462">
                  <c:v>9411</c:v>
                </c:pt>
                <c:pt idx="3463">
                  <c:v>2353</c:v>
                </c:pt>
                <c:pt idx="3464">
                  <c:v>5311</c:v>
                </c:pt>
                <c:pt idx="3465">
                  <c:v>7610</c:v>
                </c:pt>
                <c:pt idx="3466">
                  <c:v>2316</c:v>
                </c:pt>
                <c:pt idx="3467">
                  <c:v>6841</c:v>
                </c:pt>
                <c:pt idx="3468">
                  <c:v>13546</c:v>
                </c:pt>
                <c:pt idx="3469">
                  <c:v>7210</c:v>
                </c:pt>
                <c:pt idx="3470">
                  <c:v>5914</c:v>
                </c:pt>
                <c:pt idx="3471">
                  <c:v>2627</c:v>
                </c:pt>
                <c:pt idx="3472">
                  <c:v>5499</c:v>
                </c:pt>
                <c:pt idx="3473">
                  <c:v>3836</c:v>
                </c:pt>
                <c:pt idx="3474">
                  <c:v>2372</c:v>
                </c:pt>
                <c:pt idx="3475">
                  <c:v>8779</c:v>
                </c:pt>
                <c:pt idx="3476">
                  <c:v>7828</c:v>
                </c:pt>
                <c:pt idx="3477">
                  <c:v>5921</c:v>
                </c:pt>
                <c:pt idx="3478">
                  <c:v>3051</c:v>
                </c:pt>
                <c:pt idx="3479">
                  <c:v>8629</c:v>
                </c:pt>
                <c:pt idx="3480">
                  <c:v>3806</c:v>
                </c:pt>
                <c:pt idx="3481">
                  <c:v>4623</c:v>
                </c:pt>
                <c:pt idx="3482">
                  <c:v>8382</c:v>
                </c:pt>
                <c:pt idx="3483">
                  <c:v>2254</c:v>
                </c:pt>
                <c:pt idx="3484">
                  <c:v>2029</c:v>
                </c:pt>
                <c:pt idx="3485">
                  <c:v>7441</c:v>
                </c:pt>
                <c:pt idx="3486">
                  <c:v>7728</c:v>
                </c:pt>
                <c:pt idx="3487">
                  <c:v>6288</c:v>
                </c:pt>
                <c:pt idx="3488">
                  <c:v>6617</c:v>
                </c:pt>
                <c:pt idx="3489">
                  <c:v>11179</c:v>
                </c:pt>
                <c:pt idx="3490">
                  <c:v>3521</c:v>
                </c:pt>
                <c:pt idx="3491">
                  <c:v>6940</c:v>
                </c:pt>
                <c:pt idx="3492">
                  <c:v>5756</c:v>
                </c:pt>
                <c:pt idx="3493">
                  <c:v>10333</c:v>
                </c:pt>
                <c:pt idx="3494">
                  <c:v>5406</c:v>
                </c:pt>
                <c:pt idx="3495">
                  <c:v>8497</c:v>
                </c:pt>
                <c:pt idx="3496">
                  <c:v>7499</c:v>
                </c:pt>
                <c:pt idx="3497">
                  <c:v>3825</c:v>
                </c:pt>
                <c:pt idx="3498">
                  <c:v>7790</c:v>
                </c:pt>
                <c:pt idx="3499">
                  <c:v>3258</c:v>
                </c:pt>
                <c:pt idx="3500">
                  <c:v>13039</c:v>
                </c:pt>
                <c:pt idx="3501">
                  <c:v>8941</c:v>
                </c:pt>
                <c:pt idx="3502">
                  <c:v>7671</c:v>
                </c:pt>
                <c:pt idx="3503">
                  <c:v>7451</c:v>
                </c:pt>
                <c:pt idx="3504">
                  <c:v>4513</c:v>
                </c:pt>
                <c:pt idx="3505">
                  <c:v>3504</c:v>
                </c:pt>
                <c:pt idx="3506">
                  <c:v>1908</c:v>
                </c:pt>
                <c:pt idx="3507">
                  <c:v>6416</c:v>
                </c:pt>
                <c:pt idx="3508">
                  <c:v>4970</c:v>
                </c:pt>
                <c:pt idx="3509">
                  <c:v>2303</c:v>
                </c:pt>
                <c:pt idx="3510">
                  <c:v>6686</c:v>
                </c:pt>
                <c:pt idx="3511">
                  <c:v>5175</c:v>
                </c:pt>
                <c:pt idx="3512">
                  <c:v>6087</c:v>
                </c:pt>
                <c:pt idx="3513">
                  <c:v>1233</c:v>
                </c:pt>
                <c:pt idx="3514">
                  <c:v>4426</c:v>
                </c:pt>
                <c:pt idx="3515">
                  <c:v>12461</c:v>
                </c:pt>
                <c:pt idx="3516">
                  <c:v>4041</c:v>
                </c:pt>
                <c:pt idx="3517">
                  <c:v>3174</c:v>
                </c:pt>
                <c:pt idx="3518">
                  <c:v>7167</c:v>
                </c:pt>
                <c:pt idx="3519">
                  <c:v>6469</c:v>
                </c:pt>
                <c:pt idx="3520">
                  <c:v>1445</c:v>
                </c:pt>
                <c:pt idx="3521">
                  <c:v>4507</c:v>
                </c:pt>
                <c:pt idx="3522">
                  <c:v>923</c:v>
                </c:pt>
                <c:pt idx="3523">
                  <c:v>5809</c:v>
                </c:pt>
                <c:pt idx="3524">
                  <c:v>6830</c:v>
                </c:pt>
                <c:pt idx="3525">
                  <c:v>7789</c:v>
                </c:pt>
                <c:pt idx="3526">
                  <c:v>395</c:v>
                </c:pt>
                <c:pt idx="3527">
                  <c:v>5508</c:v>
                </c:pt>
                <c:pt idx="3528">
                  <c:v>4547</c:v>
                </c:pt>
                <c:pt idx="3529">
                  <c:v>1654</c:v>
                </c:pt>
                <c:pt idx="3530">
                  <c:v>16061</c:v>
                </c:pt>
                <c:pt idx="3531">
                  <c:v>8280</c:v>
                </c:pt>
                <c:pt idx="3532">
                  <c:v>4891</c:v>
                </c:pt>
                <c:pt idx="3533">
                  <c:v>5545</c:v>
                </c:pt>
                <c:pt idx="3534">
                  <c:v>13879</c:v>
                </c:pt>
                <c:pt idx="3535">
                  <c:v>4371</c:v>
                </c:pt>
                <c:pt idx="3536">
                  <c:v>11454</c:v>
                </c:pt>
                <c:pt idx="3537">
                  <c:v>16716</c:v>
                </c:pt>
                <c:pt idx="3538">
                  <c:v>7311</c:v>
                </c:pt>
                <c:pt idx="3539">
                  <c:v>6850</c:v>
                </c:pt>
                <c:pt idx="3540">
                  <c:v>900</c:v>
                </c:pt>
                <c:pt idx="3541">
                  <c:v>1179</c:v>
                </c:pt>
                <c:pt idx="3542">
                  <c:v>3969</c:v>
                </c:pt>
                <c:pt idx="3543">
                  <c:v>6395</c:v>
                </c:pt>
                <c:pt idx="3544">
                  <c:v>26872</c:v>
                </c:pt>
                <c:pt idx="3545">
                  <c:v>2158</c:v>
                </c:pt>
                <c:pt idx="3546">
                  <c:v>4027</c:v>
                </c:pt>
                <c:pt idx="3547">
                  <c:v>9228</c:v>
                </c:pt>
                <c:pt idx="3548">
                  <c:v>5549</c:v>
                </c:pt>
                <c:pt idx="3549">
                  <c:v>3045</c:v>
                </c:pt>
                <c:pt idx="3550">
                  <c:v>6385</c:v>
                </c:pt>
                <c:pt idx="3551">
                  <c:v>10547</c:v>
                </c:pt>
                <c:pt idx="3552">
                  <c:v>11014</c:v>
                </c:pt>
                <c:pt idx="3553">
                  <c:v>12314</c:v>
                </c:pt>
                <c:pt idx="3554">
                  <c:v>8386</c:v>
                </c:pt>
                <c:pt idx="3555">
                  <c:v>1942</c:v>
                </c:pt>
                <c:pt idx="3556">
                  <c:v>3671</c:v>
                </c:pt>
                <c:pt idx="3557">
                  <c:v>1151</c:v>
                </c:pt>
                <c:pt idx="3558">
                  <c:v>9441</c:v>
                </c:pt>
                <c:pt idx="3559">
                  <c:v>8686</c:v>
                </c:pt>
                <c:pt idx="3560">
                  <c:v>7851</c:v>
                </c:pt>
                <c:pt idx="3561">
                  <c:v>4627</c:v>
                </c:pt>
                <c:pt idx="3562">
                  <c:v>7803</c:v>
                </c:pt>
                <c:pt idx="3563">
                  <c:v>8841</c:v>
                </c:pt>
                <c:pt idx="3564">
                  <c:v>4883</c:v>
                </c:pt>
                <c:pt idx="3565">
                  <c:v>1358</c:v>
                </c:pt>
                <c:pt idx="3566">
                  <c:v>14430</c:v>
                </c:pt>
                <c:pt idx="3567">
                  <c:v>7248</c:v>
                </c:pt>
                <c:pt idx="3568">
                  <c:v>10344</c:v>
                </c:pt>
                <c:pt idx="3569">
                  <c:v>5831</c:v>
                </c:pt>
                <c:pt idx="3570">
                  <c:v>1273</c:v>
                </c:pt>
                <c:pt idx="3571">
                  <c:v>8186</c:v>
                </c:pt>
                <c:pt idx="3572">
                  <c:v>8249</c:v>
                </c:pt>
                <c:pt idx="3573">
                  <c:v>15314</c:v>
                </c:pt>
                <c:pt idx="3574">
                  <c:v>12039</c:v>
                </c:pt>
                <c:pt idx="3575">
                  <c:v>9583</c:v>
                </c:pt>
                <c:pt idx="3576">
                  <c:v>3878</c:v>
                </c:pt>
                <c:pt idx="3577">
                  <c:v>2764</c:v>
                </c:pt>
                <c:pt idx="3578">
                  <c:v>8597</c:v>
                </c:pt>
                <c:pt idx="3579">
                  <c:v>10986</c:v>
                </c:pt>
                <c:pt idx="3580">
                  <c:v>2094</c:v>
                </c:pt>
                <c:pt idx="3581">
                  <c:v>5522</c:v>
                </c:pt>
                <c:pt idx="3582">
                  <c:v>2048</c:v>
                </c:pt>
                <c:pt idx="3583">
                  <c:v>4882</c:v>
                </c:pt>
                <c:pt idx="3584">
                  <c:v>1666</c:v>
                </c:pt>
                <c:pt idx="3585">
                  <c:v>2912</c:v>
                </c:pt>
                <c:pt idx="3586">
                  <c:v>7046</c:v>
                </c:pt>
                <c:pt idx="3587">
                  <c:v>16490</c:v>
                </c:pt>
                <c:pt idx="3588">
                  <c:v>7480</c:v>
                </c:pt>
                <c:pt idx="3589">
                  <c:v>5514</c:v>
                </c:pt>
                <c:pt idx="3590">
                  <c:v>13182</c:v>
                </c:pt>
                <c:pt idx="3591">
                  <c:v>10100</c:v>
                </c:pt>
                <c:pt idx="3592">
                  <c:v>3484</c:v>
                </c:pt>
                <c:pt idx="3593">
                  <c:v>8237</c:v>
                </c:pt>
                <c:pt idx="3594">
                  <c:v>2108</c:v>
                </c:pt>
                <c:pt idx="3595">
                  <c:v>3313</c:v>
                </c:pt>
                <c:pt idx="3596">
                  <c:v>17777</c:v>
                </c:pt>
                <c:pt idx="3597">
                  <c:v>7584</c:v>
                </c:pt>
                <c:pt idx="3598">
                  <c:v>2428</c:v>
                </c:pt>
                <c:pt idx="3599">
                  <c:v>5539</c:v>
                </c:pt>
                <c:pt idx="3600">
                  <c:v>5890</c:v>
                </c:pt>
                <c:pt idx="3601">
                  <c:v>7202</c:v>
                </c:pt>
                <c:pt idx="3602">
                  <c:v>6084</c:v>
                </c:pt>
                <c:pt idx="3603">
                  <c:v>5805</c:v>
                </c:pt>
                <c:pt idx="3604">
                  <c:v>10657</c:v>
                </c:pt>
                <c:pt idx="3605">
                  <c:v>20430</c:v>
                </c:pt>
                <c:pt idx="3606">
                  <c:v>7588</c:v>
                </c:pt>
                <c:pt idx="3607">
                  <c:v>3428</c:v>
                </c:pt>
                <c:pt idx="3608">
                  <c:v>9590</c:v>
                </c:pt>
                <c:pt idx="3609">
                  <c:v>3116</c:v>
                </c:pt>
                <c:pt idx="3610">
                  <c:v>5640</c:v>
                </c:pt>
                <c:pt idx="3611">
                  <c:v>2398</c:v>
                </c:pt>
                <c:pt idx="3612">
                  <c:v>5543</c:v>
                </c:pt>
                <c:pt idx="3613">
                  <c:v>2817</c:v>
                </c:pt>
                <c:pt idx="3614">
                  <c:v>10707</c:v>
                </c:pt>
                <c:pt idx="3615">
                  <c:v>4069</c:v>
                </c:pt>
                <c:pt idx="3616">
                  <c:v>1781</c:v>
                </c:pt>
                <c:pt idx="3617">
                  <c:v>1190</c:v>
                </c:pt>
                <c:pt idx="3618">
                  <c:v>4948</c:v>
                </c:pt>
                <c:pt idx="3619">
                  <c:v>9141</c:v>
                </c:pt>
                <c:pt idx="3620">
                  <c:v>10170</c:v>
                </c:pt>
                <c:pt idx="3621">
                  <c:v>7146</c:v>
                </c:pt>
                <c:pt idx="3622">
                  <c:v>7256</c:v>
                </c:pt>
                <c:pt idx="3623">
                  <c:v>7648</c:v>
                </c:pt>
                <c:pt idx="3624">
                  <c:v>2760</c:v>
                </c:pt>
                <c:pt idx="3625">
                  <c:v>13786</c:v>
                </c:pt>
                <c:pt idx="3626">
                  <c:v>2302</c:v>
                </c:pt>
                <c:pt idx="3627">
                  <c:v>3043</c:v>
                </c:pt>
                <c:pt idx="3628">
                  <c:v>3968</c:v>
                </c:pt>
                <c:pt idx="3629">
                  <c:v>4690</c:v>
                </c:pt>
                <c:pt idx="3630">
                  <c:v>807</c:v>
                </c:pt>
                <c:pt idx="3631">
                  <c:v>16019</c:v>
                </c:pt>
                <c:pt idx="3632">
                  <c:v>12070</c:v>
                </c:pt>
                <c:pt idx="3633">
                  <c:v>11040</c:v>
                </c:pt>
                <c:pt idx="3634">
                  <c:v>12311</c:v>
                </c:pt>
                <c:pt idx="3635">
                  <c:v>4619</c:v>
                </c:pt>
                <c:pt idx="3636">
                  <c:v>1497</c:v>
                </c:pt>
                <c:pt idx="3637">
                  <c:v>3558</c:v>
                </c:pt>
                <c:pt idx="3638">
                  <c:v>2669</c:v>
                </c:pt>
                <c:pt idx="3639">
                  <c:v>4467</c:v>
                </c:pt>
                <c:pt idx="3640">
                  <c:v>3275</c:v>
                </c:pt>
                <c:pt idx="3641">
                  <c:v>10417</c:v>
                </c:pt>
                <c:pt idx="3642">
                  <c:v>12822</c:v>
                </c:pt>
                <c:pt idx="3643">
                  <c:v>5934</c:v>
                </c:pt>
                <c:pt idx="3644">
                  <c:v>3492</c:v>
                </c:pt>
                <c:pt idx="3645">
                  <c:v>9300</c:v>
                </c:pt>
                <c:pt idx="3646">
                  <c:v>4002</c:v>
                </c:pt>
                <c:pt idx="3647">
                  <c:v>5484</c:v>
                </c:pt>
                <c:pt idx="3648">
                  <c:v>5420</c:v>
                </c:pt>
                <c:pt idx="3649">
                  <c:v>8710</c:v>
                </c:pt>
                <c:pt idx="3650">
                  <c:v>4564</c:v>
                </c:pt>
                <c:pt idx="3651">
                  <c:v>1917</c:v>
                </c:pt>
                <c:pt idx="3652">
                  <c:v>4887</c:v>
                </c:pt>
                <c:pt idx="3653">
                  <c:v>1016</c:v>
                </c:pt>
                <c:pt idx="3654">
                  <c:v>4083</c:v>
                </c:pt>
                <c:pt idx="3655">
                  <c:v>11401</c:v>
                </c:pt>
                <c:pt idx="3656">
                  <c:v>6697</c:v>
                </c:pt>
                <c:pt idx="3657">
                  <c:v>6645</c:v>
                </c:pt>
                <c:pt idx="3658">
                  <c:v>14935</c:v>
                </c:pt>
                <c:pt idx="3659">
                  <c:v>3884</c:v>
                </c:pt>
                <c:pt idx="3660">
                  <c:v>11009</c:v>
                </c:pt>
                <c:pt idx="3661">
                  <c:v>5667</c:v>
                </c:pt>
                <c:pt idx="3662">
                  <c:v>7553</c:v>
                </c:pt>
                <c:pt idx="3663">
                  <c:v>10485</c:v>
                </c:pt>
                <c:pt idx="3664">
                  <c:v>14555</c:v>
                </c:pt>
                <c:pt idx="3665">
                  <c:v>5847</c:v>
                </c:pt>
                <c:pt idx="3666">
                  <c:v>6383</c:v>
                </c:pt>
                <c:pt idx="3667">
                  <c:v>3492</c:v>
                </c:pt>
                <c:pt idx="3668">
                  <c:v>4965</c:v>
                </c:pt>
                <c:pt idx="3669">
                  <c:v>12208</c:v>
                </c:pt>
                <c:pt idx="3670">
                  <c:v>9944</c:v>
                </c:pt>
                <c:pt idx="3671">
                  <c:v>11424</c:v>
                </c:pt>
                <c:pt idx="3672">
                  <c:v>14700</c:v>
                </c:pt>
                <c:pt idx="3673">
                  <c:v>5051</c:v>
                </c:pt>
                <c:pt idx="3674">
                  <c:v>4364</c:v>
                </c:pt>
                <c:pt idx="3675">
                  <c:v>4602</c:v>
                </c:pt>
                <c:pt idx="3676">
                  <c:v>14006</c:v>
                </c:pt>
                <c:pt idx="3677">
                  <c:v>6137</c:v>
                </c:pt>
                <c:pt idx="3678">
                  <c:v>3627</c:v>
                </c:pt>
                <c:pt idx="3679">
                  <c:v>15608</c:v>
                </c:pt>
                <c:pt idx="3680">
                  <c:v>19466</c:v>
                </c:pt>
                <c:pt idx="3681">
                  <c:v>8787</c:v>
                </c:pt>
                <c:pt idx="3682">
                  <c:v>6045</c:v>
                </c:pt>
                <c:pt idx="3683">
                  <c:v>3427</c:v>
                </c:pt>
                <c:pt idx="3684">
                  <c:v>3971</c:v>
                </c:pt>
                <c:pt idx="3685">
                  <c:v>3107</c:v>
                </c:pt>
                <c:pt idx="3686">
                  <c:v>8842</c:v>
                </c:pt>
                <c:pt idx="3687">
                  <c:v>4629</c:v>
                </c:pt>
                <c:pt idx="3688">
                  <c:v>12105</c:v>
                </c:pt>
                <c:pt idx="3689">
                  <c:v>1721</c:v>
                </c:pt>
                <c:pt idx="3690">
                  <c:v>1254</c:v>
                </c:pt>
                <c:pt idx="3691">
                  <c:v>6241</c:v>
                </c:pt>
                <c:pt idx="3692">
                  <c:v>4248</c:v>
                </c:pt>
                <c:pt idx="3693">
                  <c:v>867</c:v>
                </c:pt>
                <c:pt idx="3694">
                  <c:v>9222</c:v>
                </c:pt>
                <c:pt idx="3695">
                  <c:v>5985</c:v>
                </c:pt>
                <c:pt idx="3696">
                  <c:v>10267</c:v>
                </c:pt>
                <c:pt idx="3697">
                  <c:v>2678</c:v>
                </c:pt>
                <c:pt idx="3698">
                  <c:v>18176</c:v>
                </c:pt>
                <c:pt idx="3699">
                  <c:v>3396</c:v>
                </c:pt>
                <c:pt idx="3700">
                  <c:v>4509</c:v>
                </c:pt>
                <c:pt idx="3701">
                  <c:v>12202</c:v>
                </c:pt>
                <c:pt idx="3702">
                  <c:v>5293</c:v>
                </c:pt>
                <c:pt idx="3703">
                  <c:v>2707</c:v>
                </c:pt>
                <c:pt idx="3704">
                  <c:v>4295</c:v>
                </c:pt>
                <c:pt idx="3705">
                  <c:v>11963</c:v>
                </c:pt>
                <c:pt idx="3706">
                  <c:v>12914</c:v>
                </c:pt>
                <c:pt idx="3707">
                  <c:v>3333</c:v>
                </c:pt>
                <c:pt idx="3708">
                  <c:v>12233</c:v>
                </c:pt>
                <c:pt idx="3709">
                  <c:v>5344</c:v>
                </c:pt>
                <c:pt idx="3710">
                  <c:v>9533</c:v>
                </c:pt>
                <c:pt idx="3711">
                  <c:v>4360</c:v>
                </c:pt>
                <c:pt idx="3712">
                  <c:v>1292</c:v>
                </c:pt>
                <c:pt idx="3713">
                  <c:v>5296</c:v>
                </c:pt>
                <c:pt idx="3714">
                  <c:v>13257</c:v>
                </c:pt>
                <c:pt idx="3715">
                  <c:v>3254</c:v>
                </c:pt>
                <c:pt idx="3716">
                  <c:v>11658</c:v>
                </c:pt>
                <c:pt idx="3717">
                  <c:v>4003</c:v>
                </c:pt>
                <c:pt idx="3718">
                  <c:v>12290</c:v>
                </c:pt>
                <c:pt idx="3719">
                  <c:v>13265</c:v>
                </c:pt>
                <c:pt idx="3720">
                  <c:v>6217</c:v>
                </c:pt>
                <c:pt idx="3721">
                  <c:v>6033</c:v>
                </c:pt>
                <c:pt idx="3722">
                  <c:v>6790</c:v>
                </c:pt>
                <c:pt idx="3723">
                  <c:v>2659</c:v>
                </c:pt>
                <c:pt idx="3724">
                  <c:v>4668</c:v>
                </c:pt>
                <c:pt idx="3725">
                  <c:v>3856</c:v>
                </c:pt>
                <c:pt idx="3726">
                  <c:v>3253</c:v>
                </c:pt>
                <c:pt idx="3727">
                  <c:v>722</c:v>
                </c:pt>
                <c:pt idx="3728">
                  <c:v>7780</c:v>
                </c:pt>
                <c:pt idx="3729">
                  <c:v>11015</c:v>
                </c:pt>
                <c:pt idx="3730">
                  <c:v>2345</c:v>
                </c:pt>
                <c:pt idx="3731">
                  <c:v>2570</c:v>
                </c:pt>
                <c:pt idx="3732">
                  <c:v>18822</c:v>
                </c:pt>
                <c:pt idx="3733">
                  <c:v>8317</c:v>
                </c:pt>
                <c:pt idx="3734">
                  <c:v>4941</c:v>
                </c:pt>
                <c:pt idx="3735">
                  <c:v>9414</c:v>
                </c:pt>
                <c:pt idx="3736">
                  <c:v>10217</c:v>
                </c:pt>
                <c:pt idx="3737">
                  <c:v>3376</c:v>
                </c:pt>
                <c:pt idx="3738">
                  <c:v>1939</c:v>
                </c:pt>
                <c:pt idx="3739">
                  <c:v>8568</c:v>
                </c:pt>
                <c:pt idx="3740">
                  <c:v>21695</c:v>
                </c:pt>
                <c:pt idx="3741">
                  <c:v>6153</c:v>
                </c:pt>
                <c:pt idx="3742">
                  <c:v>7555</c:v>
                </c:pt>
                <c:pt idx="3743">
                  <c:v>13175</c:v>
                </c:pt>
                <c:pt idx="3744">
                  <c:v>6765</c:v>
                </c:pt>
                <c:pt idx="3745">
                  <c:v>5896</c:v>
                </c:pt>
                <c:pt idx="3746">
                  <c:v>8129</c:v>
                </c:pt>
                <c:pt idx="3747">
                  <c:v>5218</c:v>
                </c:pt>
                <c:pt idx="3748">
                  <c:v>9972</c:v>
                </c:pt>
                <c:pt idx="3749">
                  <c:v>7325</c:v>
                </c:pt>
                <c:pt idx="3750">
                  <c:v>9493</c:v>
                </c:pt>
                <c:pt idx="3751">
                  <c:v>1418</c:v>
                </c:pt>
                <c:pt idx="3752">
                  <c:v>7358</c:v>
                </c:pt>
                <c:pt idx="3753">
                  <c:v>3969</c:v>
                </c:pt>
                <c:pt idx="3754">
                  <c:v>7504</c:v>
                </c:pt>
                <c:pt idx="3755">
                  <c:v>3481</c:v>
                </c:pt>
                <c:pt idx="3756">
                  <c:v>3997</c:v>
                </c:pt>
                <c:pt idx="3757">
                  <c:v>5115</c:v>
                </c:pt>
                <c:pt idx="3758">
                  <c:v>2816</c:v>
                </c:pt>
                <c:pt idx="3759">
                  <c:v>4985</c:v>
                </c:pt>
                <c:pt idx="3760">
                  <c:v>2038</c:v>
                </c:pt>
                <c:pt idx="3761">
                  <c:v>1018</c:v>
                </c:pt>
                <c:pt idx="3762">
                  <c:v>5253</c:v>
                </c:pt>
                <c:pt idx="3763">
                  <c:v>939</c:v>
                </c:pt>
                <c:pt idx="3764">
                  <c:v>4072</c:v>
                </c:pt>
                <c:pt idx="3765">
                  <c:v>8167</c:v>
                </c:pt>
                <c:pt idx="3766">
                  <c:v>2596</c:v>
                </c:pt>
                <c:pt idx="3767">
                  <c:v>2402</c:v>
                </c:pt>
                <c:pt idx="3768">
                  <c:v>1778</c:v>
                </c:pt>
                <c:pt idx="3769">
                  <c:v>4216</c:v>
                </c:pt>
                <c:pt idx="3770">
                  <c:v>1674</c:v>
                </c:pt>
                <c:pt idx="3771">
                  <c:v>12900</c:v>
                </c:pt>
                <c:pt idx="3772">
                  <c:v>6943</c:v>
                </c:pt>
                <c:pt idx="3773">
                  <c:v>10021</c:v>
                </c:pt>
                <c:pt idx="3774">
                  <c:v>10141</c:v>
                </c:pt>
                <c:pt idx="3775">
                  <c:v>6838</c:v>
                </c:pt>
                <c:pt idx="3776">
                  <c:v>8998</c:v>
                </c:pt>
                <c:pt idx="3777">
                  <c:v>5756</c:v>
                </c:pt>
                <c:pt idx="3778">
                  <c:v>19384</c:v>
                </c:pt>
                <c:pt idx="3779">
                  <c:v>15521</c:v>
                </c:pt>
                <c:pt idx="3780">
                  <c:v>7774</c:v>
                </c:pt>
                <c:pt idx="3781">
                  <c:v>8153</c:v>
                </c:pt>
                <c:pt idx="3782">
                  <c:v>6423</c:v>
                </c:pt>
                <c:pt idx="3783">
                  <c:v>6190</c:v>
                </c:pt>
                <c:pt idx="3784">
                  <c:v>9867</c:v>
                </c:pt>
                <c:pt idx="3785">
                  <c:v>12566</c:v>
                </c:pt>
                <c:pt idx="3786">
                  <c:v>5275</c:v>
                </c:pt>
                <c:pt idx="3787">
                  <c:v>20069</c:v>
                </c:pt>
                <c:pt idx="3788">
                  <c:v>5011</c:v>
                </c:pt>
                <c:pt idx="3789">
                  <c:v>9708</c:v>
                </c:pt>
                <c:pt idx="3790">
                  <c:v>2599</c:v>
                </c:pt>
                <c:pt idx="3791">
                  <c:v>7827</c:v>
                </c:pt>
                <c:pt idx="3792">
                  <c:v>7230</c:v>
                </c:pt>
                <c:pt idx="3793">
                  <c:v>9710</c:v>
                </c:pt>
                <c:pt idx="3794">
                  <c:v>14942</c:v>
                </c:pt>
                <c:pt idx="3795">
                  <c:v>14991</c:v>
                </c:pt>
                <c:pt idx="3796">
                  <c:v>2424</c:v>
                </c:pt>
                <c:pt idx="3797">
                  <c:v>13427</c:v>
                </c:pt>
                <c:pt idx="3798">
                  <c:v>7177</c:v>
                </c:pt>
                <c:pt idx="3799">
                  <c:v>3610</c:v>
                </c:pt>
                <c:pt idx="3800">
                  <c:v>2695</c:v>
                </c:pt>
                <c:pt idx="3801">
                  <c:v>13478</c:v>
                </c:pt>
                <c:pt idx="3802">
                  <c:v>1540</c:v>
                </c:pt>
                <c:pt idx="3803">
                  <c:v>8867</c:v>
                </c:pt>
                <c:pt idx="3804">
                  <c:v>6432</c:v>
                </c:pt>
                <c:pt idx="3805">
                  <c:v>10444</c:v>
                </c:pt>
                <c:pt idx="3806">
                  <c:v>12671</c:v>
                </c:pt>
                <c:pt idx="3807">
                  <c:v>1605</c:v>
                </c:pt>
                <c:pt idx="3808">
                  <c:v>8532</c:v>
                </c:pt>
                <c:pt idx="3809">
                  <c:v>5701</c:v>
                </c:pt>
                <c:pt idx="3810">
                  <c:v>3974</c:v>
                </c:pt>
                <c:pt idx="3811">
                  <c:v>5131</c:v>
                </c:pt>
                <c:pt idx="3812">
                  <c:v>12684</c:v>
                </c:pt>
                <c:pt idx="3813">
                  <c:v>13290</c:v>
                </c:pt>
                <c:pt idx="3814">
                  <c:v>1920</c:v>
                </c:pt>
                <c:pt idx="3815">
                  <c:v>5644</c:v>
                </c:pt>
                <c:pt idx="3816">
                  <c:v>11750</c:v>
                </c:pt>
                <c:pt idx="3817">
                  <c:v>16591</c:v>
                </c:pt>
                <c:pt idx="3818">
                  <c:v>2805</c:v>
                </c:pt>
                <c:pt idx="3819">
                  <c:v>3126</c:v>
                </c:pt>
                <c:pt idx="3820">
                  <c:v>12960</c:v>
                </c:pt>
                <c:pt idx="3821">
                  <c:v>11589</c:v>
                </c:pt>
                <c:pt idx="3822">
                  <c:v>10842</c:v>
                </c:pt>
                <c:pt idx="3823">
                  <c:v>9068</c:v>
                </c:pt>
                <c:pt idx="3824">
                  <c:v>19052</c:v>
                </c:pt>
                <c:pt idx="3825">
                  <c:v>7968</c:v>
                </c:pt>
                <c:pt idx="3826">
                  <c:v>12175</c:v>
                </c:pt>
                <c:pt idx="3827">
                  <c:v>4849</c:v>
                </c:pt>
                <c:pt idx="3828">
                  <c:v>14729</c:v>
                </c:pt>
                <c:pt idx="3829">
                  <c:v>5169</c:v>
                </c:pt>
                <c:pt idx="3830">
                  <c:v>7421</c:v>
                </c:pt>
                <c:pt idx="3831">
                  <c:v>12999</c:v>
                </c:pt>
                <c:pt idx="3832">
                  <c:v>12882</c:v>
                </c:pt>
                <c:pt idx="3833">
                  <c:v>16403</c:v>
                </c:pt>
                <c:pt idx="3834">
                  <c:v>6105</c:v>
                </c:pt>
                <c:pt idx="3835">
                  <c:v>11239</c:v>
                </c:pt>
                <c:pt idx="3836">
                  <c:v>2064</c:v>
                </c:pt>
                <c:pt idx="3837">
                  <c:v>3628</c:v>
                </c:pt>
                <c:pt idx="3838">
                  <c:v>5842</c:v>
                </c:pt>
                <c:pt idx="3839">
                  <c:v>4891</c:v>
                </c:pt>
                <c:pt idx="3840">
                  <c:v>20402</c:v>
                </c:pt>
                <c:pt idx="3841">
                  <c:v>7437</c:v>
                </c:pt>
                <c:pt idx="3842">
                  <c:v>9469</c:v>
                </c:pt>
                <c:pt idx="3843">
                  <c:v>4654</c:v>
                </c:pt>
                <c:pt idx="3844">
                  <c:v>10826</c:v>
                </c:pt>
                <c:pt idx="3845">
                  <c:v>1803</c:v>
                </c:pt>
                <c:pt idx="3846">
                  <c:v>15944</c:v>
                </c:pt>
                <c:pt idx="3847">
                  <c:v>4327</c:v>
                </c:pt>
                <c:pt idx="3848">
                  <c:v>12508</c:v>
                </c:pt>
                <c:pt idx="3849">
                  <c:v>2638</c:v>
                </c:pt>
                <c:pt idx="3850">
                  <c:v>4613</c:v>
                </c:pt>
                <c:pt idx="3851">
                  <c:v>6703</c:v>
                </c:pt>
                <c:pt idx="3852">
                  <c:v>8585</c:v>
                </c:pt>
                <c:pt idx="3853">
                  <c:v>4647</c:v>
                </c:pt>
                <c:pt idx="3854">
                  <c:v>2368</c:v>
                </c:pt>
                <c:pt idx="3855">
                  <c:v>10245</c:v>
                </c:pt>
                <c:pt idx="3856">
                  <c:v>16021</c:v>
                </c:pt>
                <c:pt idx="3857">
                  <c:v>10322</c:v>
                </c:pt>
                <c:pt idx="3858">
                  <c:v>18743</c:v>
                </c:pt>
                <c:pt idx="3859">
                  <c:v>16921</c:v>
                </c:pt>
                <c:pt idx="3860">
                  <c:v>14441</c:v>
                </c:pt>
                <c:pt idx="3861">
                  <c:v>13118</c:v>
                </c:pt>
                <c:pt idx="3862">
                  <c:v>8221</c:v>
                </c:pt>
                <c:pt idx="3863">
                  <c:v>9788</c:v>
                </c:pt>
                <c:pt idx="3864">
                  <c:v>4056</c:v>
                </c:pt>
                <c:pt idx="3865">
                  <c:v>21349</c:v>
                </c:pt>
                <c:pt idx="3866">
                  <c:v>4805</c:v>
                </c:pt>
                <c:pt idx="3867">
                  <c:v>6047</c:v>
                </c:pt>
                <c:pt idx="3868">
                  <c:v>14760</c:v>
                </c:pt>
                <c:pt idx="3869">
                  <c:v>9365</c:v>
                </c:pt>
                <c:pt idx="3870">
                  <c:v>5382</c:v>
                </c:pt>
                <c:pt idx="3871">
                  <c:v>21439</c:v>
                </c:pt>
                <c:pt idx="3872">
                  <c:v>7300</c:v>
                </c:pt>
                <c:pt idx="3873">
                  <c:v>9391</c:v>
                </c:pt>
                <c:pt idx="3874">
                  <c:v>24607</c:v>
                </c:pt>
                <c:pt idx="3875">
                  <c:v>4256</c:v>
                </c:pt>
                <c:pt idx="3876">
                  <c:v>6836</c:v>
                </c:pt>
                <c:pt idx="3877">
                  <c:v>1496</c:v>
                </c:pt>
                <c:pt idx="3878">
                  <c:v>8274</c:v>
                </c:pt>
                <c:pt idx="3879">
                  <c:v>25326</c:v>
                </c:pt>
                <c:pt idx="3880">
                  <c:v>12633</c:v>
                </c:pt>
                <c:pt idx="3881">
                  <c:v>14522</c:v>
                </c:pt>
                <c:pt idx="3882">
                  <c:v>7430</c:v>
                </c:pt>
                <c:pt idx="3883">
                  <c:v>5057</c:v>
                </c:pt>
                <c:pt idx="3884">
                  <c:v>9360</c:v>
                </c:pt>
                <c:pt idx="3885">
                  <c:v>9392</c:v>
                </c:pt>
                <c:pt idx="3886">
                  <c:v>9916</c:v>
                </c:pt>
                <c:pt idx="3887">
                  <c:v>1444</c:v>
                </c:pt>
                <c:pt idx="3888">
                  <c:v>7716</c:v>
                </c:pt>
                <c:pt idx="3889">
                  <c:v>2525</c:v>
                </c:pt>
                <c:pt idx="3890">
                  <c:v>10193</c:v>
                </c:pt>
                <c:pt idx="3891">
                  <c:v>18575</c:v>
                </c:pt>
                <c:pt idx="3892">
                  <c:v>12782</c:v>
                </c:pt>
                <c:pt idx="3893">
                  <c:v>2511</c:v>
                </c:pt>
                <c:pt idx="3894">
                  <c:v>6023</c:v>
                </c:pt>
                <c:pt idx="3895">
                  <c:v>11833</c:v>
                </c:pt>
                <c:pt idx="3896">
                  <c:v>13578</c:v>
                </c:pt>
                <c:pt idx="3897">
                  <c:v>12147</c:v>
                </c:pt>
                <c:pt idx="3898">
                  <c:v>5233</c:v>
                </c:pt>
                <c:pt idx="3899">
                  <c:v>1347</c:v>
                </c:pt>
                <c:pt idx="3900">
                  <c:v>11123</c:v>
                </c:pt>
                <c:pt idx="3901">
                  <c:v>8280</c:v>
                </c:pt>
                <c:pt idx="3902">
                  <c:v>6566</c:v>
                </c:pt>
                <c:pt idx="3903">
                  <c:v>856</c:v>
                </c:pt>
                <c:pt idx="3904">
                  <c:v>3784</c:v>
                </c:pt>
                <c:pt idx="3905">
                  <c:v>4550</c:v>
                </c:pt>
                <c:pt idx="3906">
                  <c:v>9867</c:v>
                </c:pt>
                <c:pt idx="3907">
                  <c:v>11585</c:v>
                </c:pt>
                <c:pt idx="3908">
                  <c:v>18778</c:v>
                </c:pt>
                <c:pt idx="3909">
                  <c:v>6301</c:v>
                </c:pt>
                <c:pt idx="3910">
                  <c:v>14718</c:v>
                </c:pt>
                <c:pt idx="3911">
                  <c:v>8008</c:v>
                </c:pt>
                <c:pt idx="3912">
                  <c:v>5634</c:v>
                </c:pt>
                <c:pt idx="3913">
                  <c:v>12289</c:v>
                </c:pt>
                <c:pt idx="3914">
                  <c:v>10783</c:v>
                </c:pt>
                <c:pt idx="3915">
                  <c:v>18842</c:v>
                </c:pt>
                <c:pt idx="3916">
                  <c:v>12506</c:v>
                </c:pt>
                <c:pt idx="3917">
                  <c:v>3180</c:v>
                </c:pt>
                <c:pt idx="3918">
                  <c:v>3922</c:v>
                </c:pt>
                <c:pt idx="3919">
                  <c:v>13759</c:v>
                </c:pt>
                <c:pt idx="3920">
                  <c:v>16304</c:v>
                </c:pt>
                <c:pt idx="3921">
                  <c:v>4418</c:v>
                </c:pt>
                <c:pt idx="3922">
                  <c:v>5260</c:v>
                </c:pt>
                <c:pt idx="3923">
                  <c:v>5265</c:v>
                </c:pt>
                <c:pt idx="3924">
                  <c:v>7170</c:v>
                </c:pt>
                <c:pt idx="3925">
                  <c:v>15963</c:v>
                </c:pt>
                <c:pt idx="3926">
                  <c:v>7199</c:v>
                </c:pt>
                <c:pt idx="3927">
                  <c:v>5567</c:v>
                </c:pt>
                <c:pt idx="3928">
                  <c:v>2035</c:v>
                </c:pt>
                <c:pt idx="3929">
                  <c:v>6184</c:v>
                </c:pt>
                <c:pt idx="3930">
                  <c:v>15859</c:v>
                </c:pt>
                <c:pt idx="3931">
                  <c:v>7981</c:v>
                </c:pt>
                <c:pt idx="3932">
                  <c:v>11786</c:v>
                </c:pt>
                <c:pt idx="3933">
                  <c:v>12078</c:v>
                </c:pt>
                <c:pt idx="3934">
                  <c:v>20993</c:v>
                </c:pt>
                <c:pt idx="3935">
                  <c:v>8776</c:v>
                </c:pt>
                <c:pt idx="3936">
                  <c:v>5375</c:v>
                </c:pt>
                <c:pt idx="3937">
                  <c:v>9780</c:v>
                </c:pt>
                <c:pt idx="3938">
                  <c:v>9748</c:v>
                </c:pt>
                <c:pt idx="3939">
                  <c:v>5530</c:v>
                </c:pt>
                <c:pt idx="3940">
                  <c:v>5168</c:v>
                </c:pt>
                <c:pt idx="3941">
                  <c:v>6918</c:v>
                </c:pt>
                <c:pt idx="3942">
                  <c:v>14493</c:v>
                </c:pt>
                <c:pt idx="3943">
                  <c:v>14272</c:v>
                </c:pt>
                <c:pt idx="3944">
                  <c:v>14727</c:v>
                </c:pt>
                <c:pt idx="3945">
                  <c:v>4922</c:v>
                </c:pt>
                <c:pt idx="3946">
                  <c:v>10750</c:v>
                </c:pt>
                <c:pt idx="3947">
                  <c:v>22582</c:v>
                </c:pt>
                <c:pt idx="3948">
                  <c:v>7683</c:v>
                </c:pt>
                <c:pt idx="3949">
                  <c:v>4010</c:v>
                </c:pt>
                <c:pt idx="3950">
                  <c:v>7383</c:v>
                </c:pt>
                <c:pt idx="3951">
                  <c:v>8384</c:v>
                </c:pt>
                <c:pt idx="3952">
                  <c:v>18153</c:v>
                </c:pt>
                <c:pt idx="3953">
                  <c:v>11421</c:v>
                </c:pt>
                <c:pt idx="3954">
                  <c:v>5801</c:v>
                </c:pt>
                <c:pt idx="3955">
                  <c:v>8166</c:v>
                </c:pt>
                <c:pt idx="3956">
                  <c:v>16741</c:v>
                </c:pt>
                <c:pt idx="3957">
                  <c:v>7497</c:v>
                </c:pt>
                <c:pt idx="3958">
                  <c:v>6706</c:v>
                </c:pt>
                <c:pt idx="3959">
                  <c:v>3188</c:v>
                </c:pt>
                <c:pt idx="3960">
                  <c:v>9939</c:v>
                </c:pt>
                <c:pt idx="3961">
                  <c:v>8681</c:v>
                </c:pt>
                <c:pt idx="3962">
                  <c:v>8390</c:v>
                </c:pt>
                <c:pt idx="3963">
                  <c:v>7892</c:v>
                </c:pt>
                <c:pt idx="3964">
                  <c:v>15209</c:v>
                </c:pt>
                <c:pt idx="3965">
                  <c:v>11443</c:v>
                </c:pt>
                <c:pt idx="3966">
                  <c:v>4048</c:v>
                </c:pt>
                <c:pt idx="3967">
                  <c:v>6136</c:v>
                </c:pt>
                <c:pt idx="3968">
                  <c:v>9651</c:v>
                </c:pt>
                <c:pt idx="3969">
                  <c:v>5346</c:v>
                </c:pt>
                <c:pt idx="3970">
                  <c:v>6891</c:v>
                </c:pt>
                <c:pt idx="3971">
                  <c:v>24214</c:v>
                </c:pt>
                <c:pt idx="3972">
                  <c:v>7505</c:v>
                </c:pt>
                <c:pt idx="3973">
                  <c:v>7241</c:v>
                </c:pt>
                <c:pt idx="3974">
                  <c:v>1970</c:v>
                </c:pt>
                <c:pt idx="3975">
                  <c:v>9547</c:v>
                </c:pt>
                <c:pt idx="3976">
                  <c:v>14147</c:v>
                </c:pt>
                <c:pt idx="3977">
                  <c:v>11143</c:v>
                </c:pt>
                <c:pt idx="3978">
                  <c:v>10315</c:v>
                </c:pt>
                <c:pt idx="3979">
                  <c:v>16915</c:v>
                </c:pt>
                <c:pt idx="3980">
                  <c:v>13483</c:v>
                </c:pt>
                <c:pt idx="3981">
                  <c:v>7787</c:v>
                </c:pt>
                <c:pt idx="3982">
                  <c:v>10905</c:v>
                </c:pt>
                <c:pt idx="3983">
                  <c:v>13747</c:v>
                </c:pt>
                <c:pt idx="3984">
                  <c:v>10110</c:v>
                </c:pt>
                <c:pt idx="3985">
                  <c:v>9052</c:v>
                </c:pt>
                <c:pt idx="3986">
                  <c:v>14509</c:v>
                </c:pt>
                <c:pt idx="3987">
                  <c:v>15321</c:v>
                </c:pt>
                <c:pt idx="3988">
                  <c:v>7182</c:v>
                </c:pt>
                <c:pt idx="3989">
                  <c:v>9128</c:v>
                </c:pt>
                <c:pt idx="3990">
                  <c:v>11189</c:v>
                </c:pt>
                <c:pt idx="3991">
                  <c:v>19590</c:v>
                </c:pt>
                <c:pt idx="3992">
                  <c:v>5022</c:v>
                </c:pt>
                <c:pt idx="3993">
                  <c:v>6320</c:v>
                </c:pt>
                <c:pt idx="3994">
                  <c:v>7911</c:v>
                </c:pt>
                <c:pt idx="3995">
                  <c:v>31200</c:v>
                </c:pt>
                <c:pt idx="3996">
                  <c:v>10702</c:v>
                </c:pt>
                <c:pt idx="3997">
                  <c:v>7118</c:v>
                </c:pt>
                <c:pt idx="3998">
                  <c:v>5549</c:v>
                </c:pt>
                <c:pt idx="3999">
                  <c:v>10704</c:v>
                </c:pt>
                <c:pt idx="4000">
                  <c:v>2753</c:v>
                </c:pt>
                <c:pt idx="4001">
                  <c:v>22357</c:v>
                </c:pt>
                <c:pt idx="4002">
                  <c:v>8915</c:v>
                </c:pt>
                <c:pt idx="4003">
                  <c:v>17885</c:v>
                </c:pt>
                <c:pt idx="4004">
                  <c:v>9216</c:v>
                </c:pt>
                <c:pt idx="4005">
                  <c:v>19781</c:v>
                </c:pt>
                <c:pt idx="4006">
                  <c:v>17445</c:v>
                </c:pt>
                <c:pt idx="4007">
                  <c:v>9351</c:v>
                </c:pt>
                <c:pt idx="4008">
                  <c:v>10814</c:v>
                </c:pt>
                <c:pt idx="4009">
                  <c:v>11100</c:v>
                </c:pt>
                <c:pt idx="4010">
                  <c:v>7930</c:v>
                </c:pt>
                <c:pt idx="4011">
                  <c:v>2614</c:v>
                </c:pt>
                <c:pt idx="4012">
                  <c:v>14812</c:v>
                </c:pt>
                <c:pt idx="4013">
                  <c:v>28029</c:v>
                </c:pt>
                <c:pt idx="4014">
                  <c:v>10926</c:v>
                </c:pt>
                <c:pt idx="4015">
                  <c:v>8371</c:v>
                </c:pt>
                <c:pt idx="4016">
                  <c:v>2319</c:v>
                </c:pt>
                <c:pt idx="4017">
                  <c:v>9191</c:v>
                </c:pt>
                <c:pt idx="4018">
                  <c:v>9640</c:v>
                </c:pt>
                <c:pt idx="4019">
                  <c:v>11044</c:v>
                </c:pt>
                <c:pt idx="4020">
                  <c:v>3934</c:v>
                </c:pt>
                <c:pt idx="4021">
                  <c:v>9859</c:v>
                </c:pt>
                <c:pt idx="4022">
                  <c:v>7354</c:v>
                </c:pt>
                <c:pt idx="4023">
                  <c:v>20790</c:v>
                </c:pt>
                <c:pt idx="4024">
                  <c:v>5847</c:v>
                </c:pt>
                <c:pt idx="4025">
                  <c:v>5817</c:v>
                </c:pt>
                <c:pt idx="4026">
                  <c:v>2495</c:v>
                </c:pt>
                <c:pt idx="4027">
                  <c:v>25791</c:v>
                </c:pt>
                <c:pt idx="4028">
                  <c:v>6380</c:v>
                </c:pt>
                <c:pt idx="4029">
                  <c:v>8592</c:v>
                </c:pt>
                <c:pt idx="4030">
                  <c:v>5862</c:v>
                </c:pt>
                <c:pt idx="4031">
                  <c:v>13556</c:v>
                </c:pt>
                <c:pt idx="4032">
                  <c:v>8171</c:v>
                </c:pt>
                <c:pt idx="4033">
                  <c:v>7439</c:v>
                </c:pt>
                <c:pt idx="4034">
                  <c:v>4862</c:v>
                </c:pt>
                <c:pt idx="4035">
                  <c:v>6424</c:v>
                </c:pt>
                <c:pt idx="4036">
                  <c:v>13995</c:v>
                </c:pt>
                <c:pt idx="4037">
                  <c:v>16458</c:v>
                </c:pt>
                <c:pt idx="4038">
                  <c:v>11379</c:v>
                </c:pt>
                <c:pt idx="4039">
                  <c:v>13196</c:v>
                </c:pt>
                <c:pt idx="4040">
                  <c:v>25583</c:v>
                </c:pt>
                <c:pt idx="4041">
                  <c:v>5625</c:v>
                </c:pt>
                <c:pt idx="4042">
                  <c:v>14580</c:v>
                </c:pt>
                <c:pt idx="4043">
                  <c:v>5275</c:v>
                </c:pt>
                <c:pt idx="4044">
                  <c:v>9915</c:v>
                </c:pt>
                <c:pt idx="4045">
                  <c:v>6527</c:v>
                </c:pt>
                <c:pt idx="4046">
                  <c:v>13081</c:v>
                </c:pt>
                <c:pt idx="4047">
                  <c:v>4727</c:v>
                </c:pt>
                <c:pt idx="4048">
                  <c:v>17699</c:v>
                </c:pt>
                <c:pt idx="4049">
                  <c:v>4158</c:v>
                </c:pt>
                <c:pt idx="4050">
                  <c:v>19765</c:v>
                </c:pt>
                <c:pt idx="4051">
                  <c:v>1797</c:v>
                </c:pt>
                <c:pt idx="4052">
                  <c:v>22291</c:v>
                </c:pt>
                <c:pt idx="4053">
                  <c:v>13969</c:v>
                </c:pt>
                <c:pt idx="4054">
                  <c:v>2562</c:v>
                </c:pt>
                <c:pt idx="4055">
                  <c:v>19419</c:v>
                </c:pt>
                <c:pt idx="4056">
                  <c:v>7582</c:v>
                </c:pt>
                <c:pt idx="4057">
                  <c:v>7453</c:v>
                </c:pt>
                <c:pt idx="4058">
                  <c:v>11227</c:v>
                </c:pt>
                <c:pt idx="4059">
                  <c:v>16265</c:v>
                </c:pt>
                <c:pt idx="4060">
                  <c:v>19095</c:v>
                </c:pt>
                <c:pt idx="4061">
                  <c:v>1878</c:v>
                </c:pt>
                <c:pt idx="4062">
                  <c:v>14003</c:v>
                </c:pt>
                <c:pt idx="4063">
                  <c:v>25666</c:v>
                </c:pt>
                <c:pt idx="4064">
                  <c:v>15601</c:v>
                </c:pt>
                <c:pt idx="4065">
                  <c:v>6501</c:v>
                </c:pt>
                <c:pt idx="4066">
                  <c:v>3180</c:v>
                </c:pt>
                <c:pt idx="4067">
                  <c:v>5184</c:v>
                </c:pt>
                <c:pt idx="4068">
                  <c:v>19114</c:v>
                </c:pt>
                <c:pt idx="4069">
                  <c:v>16513</c:v>
                </c:pt>
                <c:pt idx="4070">
                  <c:v>11815</c:v>
                </c:pt>
                <c:pt idx="4071">
                  <c:v>14815</c:v>
                </c:pt>
                <c:pt idx="4072">
                  <c:v>8895</c:v>
                </c:pt>
                <c:pt idx="4073">
                  <c:v>11114</c:v>
                </c:pt>
                <c:pt idx="4074">
                  <c:v>18995</c:v>
                </c:pt>
                <c:pt idx="4075">
                  <c:v>6783</c:v>
                </c:pt>
                <c:pt idx="4076">
                  <c:v>13687</c:v>
                </c:pt>
                <c:pt idx="4077">
                  <c:v>19167</c:v>
                </c:pt>
                <c:pt idx="4078">
                  <c:v>12065</c:v>
                </c:pt>
                <c:pt idx="4079">
                  <c:v>9601</c:v>
                </c:pt>
                <c:pt idx="4080">
                  <c:v>24618</c:v>
                </c:pt>
                <c:pt idx="4081">
                  <c:v>14052</c:v>
                </c:pt>
                <c:pt idx="4082">
                  <c:v>18714</c:v>
                </c:pt>
                <c:pt idx="4083">
                  <c:v>10809</c:v>
                </c:pt>
                <c:pt idx="4084">
                  <c:v>6332</c:v>
                </c:pt>
                <c:pt idx="4085">
                  <c:v>22153</c:v>
                </c:pt>
                <c:pt idx="4086">
                  <c:v>4852</c:v>
                </c:pt>
                <c:pt idx="4087">
                  <c:v>24064</c:v>
                </c:pt>
                <c:pt idx="4088">
                  <c:v>17145</c:v>
                </c:pt>
                <c:pt idx="4089">
                  <c:v>5997</c:v>
                </c:pt>
                <c:pt idx="4090">
                  <c:v>16115</c:v>
                </c:pt>
                <c:pt idx="4091">
                  <c:v>8026</c:v>
                </c:pt>
                <c:pt idx="4092">
                  <c:v>7676</c:v>
                </c:pt>
                <c:pt idx="4093">
                  <c:v>17864</c:v>
                </c:pt>
                <c:pt idx="4094">
                  <c:v>13925</c:v>
                </c:pt>
                <c:pt idx="4095">
                  <c:v>6740</c:v>
                </c:pt>
                <c:pt idx="4096">
                  <c:v>11118</c:v>
                </c:pt>
                <c:pt idx="4097">
                  <c:v>16438</c:v>
                </c:pt>
                <c:pt idx="4098">
                  <c:v>7735</c:v>
                </c:pt>
                <c:pt idx="4099">
                  <c:v>24472</c:v>
                </c:pt>
                <c:pt idx="4100">
                  <c:v>4204</c:v>
                </c:pt>
                <c:pt idx="4101">
                  <c:v>26206</c:v>
                </c:pt>
                <c:pt idx="4102">
                  <c:v>5514</c:v>
                </c:pt>
                <c:pt idx="4103">
                  <c:v>11271</c:v>
                </c:pt>
                <c:pt idx="4104">
                  <c:v>14176</c:v>
                </c:pt>
                <c:pt idx="4105">
                  <c:v>17120</c:v>
                </c:pt>
                <c:pt idx="4106">
                  <c:v>10900</c:v>
                </c:pt>
                <c:pt idx="4107">
                  <c:v>38650</c:v>
                </c:pt>
                <c:pt idx="4108">
                  <c:v>8542</c:v>
                </c:pt>
                <c:pt idx="4109">
                  <c:v>16878</c:v>
                </c:pt>
                <c:pt idx="4110">
                  <c:v>13425</c:v>
                </c:pt>
                <c:pt idx="4111">
                  <c:v>8652</c:v>
                </c:pt>
                <c:pt idx="4112">
                  <c:v>17981</c:v>
                </c:pt>
                <c:pt idx="4113">
                  <c:v>6205</c:v>
                </c:pt>
                <c:pt idx="4114">
                  <c:v>5195</c:v>
                </c:pt>
                <c:pt idx="4115">
                  <c:v>12855</c:v>
                </c:pt>
                <c:pt idx="4116">
                  <c:v>3278</c:v>
                </c:pt>
                <c:pt idx="4117">
                  <c:v>11239</c:v>
                </c:pt>
                <c:pt idx="4118">
                  <c:v>11912</c:v>
                </c:pt>
                <c:pt idx="4119">
                  <c:v>5243</c:v>
                </c:pt>
                <c:pt idx="4120">
                  <c:v>12284</c:v>
                </c:pt>
                <c:pt idx="4121">
                  <c:v>31472</c:v>
                </c:pt>
                <c:pt idx="4122">
                  <c:v>7075</c:v>
                </c:pt>
                <c:pt idx="4123">
                  <c:v>3244</c:v>
                </c:pt>
                <c:pt idx="4124">
                  <c:v>21011</c:v>
                </c:pt>
                <c:pt idx="4125">
                  <c:v>19148</c:v>
                </c:pt>
                <c:pt idx="4126">
                  <c:v>10493</c:v>
                </c:pt>
                <c:pt idx="4127">
                  <c:v>7598</c:v>
                </c:pt>
                <c:pt idx="4128">
                  <c:v>14700</c:v>
                </c:pt>
                <c:pt idx="4129">
                  <c:v>9366</c:v>
                </c:pt>
                <c:pt idx="4130">
                  <c:v>5307</c:v>
                </c:pt>
                <c:pt idx="4131">
                  <c:v>15429</c:v>
                </c:pt>
                <c:pt idx="4132">
                  <c:v>18902</c:v>
                </c:pt>
                <c:pt idx="4133">
                  <c:v>15301</c:v>
                </c:pt>
                <c:pt idx="4134">
                  <c:v>19683</c:v>
                </c:pt>
                <c:pt idx="4135">
                  <c:v>22047</c:v>
                </c:pt>
                <c:pt idx="4136">
                  <c:v>14235</c:v>
                </c:pt>
                <c:pt idx="4137">
                  <c:v>12205</c:v>
                </c:pt>
                <c:pt idx="4138">
                  <c:v>10860</c:v>
                </c:pt>
                <c:pt idx="4139">
                  <c:v>10728</c:v>
                </c:pt>
                <c:pt idx="4140">
                  <c:v>19732</c:v>
                </c:pt>
                <c:pt idx="4141">
                  <c:v>9740</c:v>
                </c:pt>
                <c:pt idx="4142">
                  <c:v>8454</c:v>
                </c:pt>
                <c:pt idx="4143">
                  <c:v>10750</c:v>
                </c:pt>
                <c:pt idx="4144">
                  <c:v>12684</c:v>
                </c:pt>
                <c:pt idx="4145">
                  <c:v>7799</c:v>
                </c:pt>
                <c:pt idx="4146">
                  <c:v>15321</c:v>
                </c:pt>
                <c:pt idx="4147">
                  <c:v>31612</c:v>
                </c:pt>
                <c:pt idx="4148">
                  <c:v>6495</c:v>
                </c:pt>
                <c:pt idx="4149">
                  <c:v>9547</c:v>
                </c:pt>
                <c:pt idx="4150">
                  <c:v>8818</c:v>
                </c:pt>
                <c:pt idx="4151">
                  <c:v>2736</c:v>
                </c:pt>
                <c:pt idx="4152">
                  <c:v>39677</c:v>
                </c:pt>
                <c:pt idx="4153">
                  <c:v>12920</c:v>
                </c:pt>
                <c:pt idx="4154">
                  <c:v>7978</c:v>
                </c:pt>
                <c:pt idx="4155">
                  <c:v>2405</c:v>
                </c:pt>
                <c:pt idx="4156">
                  <c:v>8883</c:v>
                </c:pt>
                <c:pt idx="4157">
                  <c:v>25408</c:v>
                </c:pt>
                <c:pt idx="4158">
                  <c:v>5373</c:v>
                </c:pt>
                <c:pt idx="4159">
                  <c:v>22379</c:v>
                </c:pt>
                <c:pt idx="4160">
                  <c:v>21622</c:v>
                </c:pt>
                <c:pt idx="4161">
                  <c:v>20740</c:v>
                </c:pt>
                <c:pt idx="4162">
                  <c:v>19634</c:v>
                </c:pt>
                <c:pt idx="4163">
                  <c:v>20709</c:v>
                </c:pt>
                <c:pt idx="4164">
                  <c:v>4003</c:v>
                </c:pt>
                <c:pt idx="4165">
                  <c:v>12510</c:v>
                </c:pt>
                <c:pt idx="4166">
                  <c:v>21554</c:v>
                </c:pt>
                <c:pt idx="4167">
                  <c:v>9811</c:v>
                </c:pt>
                <c:pt idx="4168">
                  <c:v>7444</c:v>
                </c:pt>
                <c:pt idx="4169">
                  <c:v>6273</c:v>
                </c:pt>
                <c:pt idx="4170">
                  <c:v>22885</c:v>
                </c:pt>
                <c:pt idx="4171">
                  <c:v>7785</c:v>
                </c:pt>
                <c:pt idx="4172">
                  <c:v>13580</c:v>
                </c:pt>
                <c:pt idx="4173">
                  <c:v>33939</c:v>
                </c:pt>
                <c:pt idx="4174">
                  <c:v>18978</c:v>
                </c:pt>
                <c:pt idx="4175">
                  <c:v>10073</c:v>
                </c:pt>
                <c:pt idx="4176">
                  <c:v>6282</c:v>
                </c:pt>
                <c:pt idx="4177">
                  <c:v>9412</c:v>
                </c:pt>
                <c:pt idx="4178">
                  <c:v>29799</c:v>
                </c:pt>
                <c:pt idx="4179">
                  <c:v>19789</c:v>
                </c:pt>
                <c:pt idx="4180">
                  <c:v>15631</c:v>
                </c:pt>
                <c:pt idx="4181">
                  <c:v>17469</c:v>
                </c:pt>
                <c:pt idx="4182">
                  <c:v>19193</c:v>
                </c:pt>
                <c:pt idx="4183">
                  <c:v>13574</c:v>
                </c:pt>
                <c:pt idx="4184">
                  <c:v>6218</c:v>
                </c:pt>
                <c:pt idx="4185">
                  <c:v>12244</c:v>
                </c:pt>
                <c:pt idx="4186">
                  <c:v>33927</c:v>
                </c:pt>
                <c:pt idx="4187">
                  <c:v>30566</c:v>
                </c:pt>
                <c:pt idx="4188">
                  <c:v>4686</c:v>
                </c:pt>
                <c:pt idx="4189">
                  <c:v>4453</c:v>
                </c:pt>
                <c:pt idx="4190">
                  <c:v>8629</c:v>
                </c:pt>
                <c:pt idx="4191">
                  <c:v>11467</c:v>
                </c:pt>
                <c:pt idx="4192">
                  <c:v>33029</c:v>
                </c:pt>
                <c:pt idx="4193">
                  <c:v>17114</c:v>
                </c:pt>
                <c:pt idx="4194">
                  <c:v>5646</c:v>
                </c:pt>
                <c:pt idx="4195">
                  <c:v>3084</c:v>
                </c:pt>
                <c:pt idx="4196">
                  <c:v>7891</c:v>
                </c:pt>
                <c:pt idx="4197">
                  <c:v>9976</c:v>
                </c:pt>
                <c:pt idx="4198">
                  <c:v>5462</c:v>
                </c:pt>
                <c:pt idx="4199">
                  <c:v>21272</c:v>
                </c:pt>
                <c:pt idx="4200">
                  <c:v>16246</c:v>
                </c:pt>
                <c:pt idx="4201">
                  <c:v>7638</c:v>
                </c:pt>
                <c:pt idx="4202">
                  <c:v>10614</c:v>
                </c:pt>
                <c:pt idx="4203">
                  <c:v>11421</c:v>
                </c:pt>
                <c:pt idx="4204">
                  <c:v>23385</c:v>
                </c:pt>
                <c:pt idx="4205">
                  <c:v>10963</c:v>
                </c:pt>
                <c:pt idx="4206">
                  <c:v>19382</c:v>
                </c:pt>
                <c:pt idx="4207">
                  <c:v>28587</c:v>
                </c:pt>
                <c:pt idx="4208">
                  <c:v>6930</c:v>
                </c:pt>
                <c:pt idx="4209">
                  <c:v>10396</c:v>
                </c:pt>
                <c:pt idx="4210">
                  <c:v>7366</c:v>
                </c:pt>
                <c:pt idx="4211">
                  <c:v>34070</c:v>
                </c:pt>
                <c:pt idx="4212">
                  <c:v>17770</c:v>
                </c:pt>
                <c:pt idx="4213">
                  <c:v>7547</c:v>
                </c:pt>
                <c:pt idx="4214">
                  <c:v>11723</c:v>
                </c:pt>
                <c:pt idx="4215">
                  <c:v>32760</c:v>
                </c:pt>
                <c:pt idx="4216">
                  <c:v>7743</c:v>
                </c:pt>
                <c:pt idx="4217">
                  <c:v>19050</c:v>
                </c:pt>
                <c:pt idx="4218">
                  <c:v>24793</c:v>
                </c:pt>
                <c:pt idx="4219">
                  <c:v>16716</c:v>
                </c:pt>
                <c:pt idx="4220">
                  <c:v>14853</c:v>
                </c:pt>
                <c:pt idx="4221">
                  <c:v>14620</c:v>
                </c:pt>
                <c:pt idx="4222">
                  <c:v>15527</c:v>
                </c:pt>
                <c:pt idx="4223">
                  <c:v>20826</c:v>
                </c:pt>
                <c:pt idx="4224">
                  <c:v>11880</c:v>
                </c:pt>
                <c:pt idx="4225">
                  <c:v>13807</c:v>
                </c:pt>
                <c:pt idx="4226">
                  <c:v>17906</c:v>
                </c:pt>
                <c:pt idx="4227">
                  <c:v>18418</c:v>
                </c:pt>
                <c:pt idx="4228">
                  <c:v>17657</c:v>
                </c:pt>
                <c:pt idx="4229">
                  <c:v>21359</c:v>
                </c:pt>
                <c:pt idx="4230">
                  <c:v>18564</c:v>
                </c:pt>
                <c:pt idx="4231">
                  <c:v>9068</c:v>
                </c:pt>
                <c:pt idx="4232">
                  <c:v>45202</c:v>
                </c:pt>
                <c:pt idx="4233">
                  <c:v>22783</c:v>
                </c:pt>
                <c:pt idx="4234">
                  <c:v>16349</c:v>
                </c:pt>
                <c:pt idx="4235">
                  <c:v>11652</c:v>
                </c:pt>
                <c:pt idx="4236">
                  <c:v>20268</c:v>
                </c:pt>
                <c:pt idx="4237">
                  <c:v>15058</c:v>
                </c:pt>
                <c:pt idx="4238">
                  <c:v>46318</c:v>
                </c:pt>
                <c:pt idx="4239">
                  <c:v>15207</c:v>
                </c:pt>
                <c:pt idx="4240">
                  <c:v>17653</c:v>
                </c:pt>
                <c:pt idx="4241">
                  <c:v>7761</c:v>
                </c:pt>
                <c:pt idx="4242">
                  <c:v>14955</c:v>
                </c:pt>
                <c:pt idx="4243">
                  <c:v>24790</c:v>
                </c:pt>
                <c:pt idx="4244">
                  <c:v>17381</c:v>
                </c:pt>
                <c:pt idx="4245">
                  <c:v>18496</c:v>
                </c:pt>
                <c:pt idx="4246">
                  <c:v>11614</c:v>
                </c:pt>
                <c:pt idx="4247">
                  <c:v>22518</c:v>
                </c:pt>
                <c:pt idx="4248">
                  <c:v>22261</c:v>
                </c:pt>
                <c:pt idx="4249">
                  <c:v>9989</c:v>
                </c:pt>
                <c:pt idx="4250">
                  <c:v>6250</c:v>
                </c:pt>
                <c:pt idx="4251">
                  <c:v>2898</c:v>
                </c:pt>
                <c:pt idx="4252">
                  <c:v>15336</c:v>
                </c:pt>
                <c:pt idx="4253">
                  <c:v>8933</c:v>
                </c:pt>
                <c:pt idx="4254">
                  <c:v>32382</c:v>
                </c:pt>
                <c:pt idx="4255">
                  <c:v>23234</c:v>
                </c:pt>
                <c:pt idx="4256">
                  <c:v>16351</c:v>
                </c:pt>
                <c:pt idx="4257">
                  <c:v>20274</c:v>
                </c:pt>
                <c:pt idx="4258">
                  <c:v>21423</c:v>
                </c:pt>
                <c:pt idx="4259">
                  <c:v>17779</c:v>
                </c:pt>
                <c:pt idx="4260">
                  <c:v>11815</c:v>
                </c:pt>
                <c:pt idx="4261">
                  <c:v>15295</c:v>
                </c:pt>
                <c:pt idx="4262">
                  <c:v>7067</c:v>
                </c:pt>
                <c:pt idx="4263">
                  <c:v>37892</c:v>
                </c:pt>
                <c:pt idx="4264">
                  <c:v>24371</c:v>
                </c:pt>
                <c:pt idx="4265">
                  <c:v>15586</c:v>
                </c:pt>
                <c:pt idx="4266">
                  <c:v>18935</c:v>
                </c:pt>
                <c:pt idx="4267">
                  <c:v>9309</c:v>
                </c:pt>
                <c:pt idx="4268">
                  <c:v>29743</c:v>
                </c:pt>
                <c:pt idx="4269">
                  <c:v>14987</c:v>
                </c:pt>
                <c:pt idx="4270">
                  <c:v>8152</c:v>
                </c:pt>
                <c:pt idx="4271">
                  <c:v>18792</c:v>
                </c:pt>
                <c:pt idx="4272">
                  <c:v>14882</c:v>
                </c:pt>
                <c:pt idx="4273">
                  <c:v>24817</c:v>
                </c:pt>
                <c:pt idx="4274">
                  <c:v>11917</c:v>
                </c:pt>
                <c:pt idx="4275">
                  <c:v>17262</c:v>
                </c:pt>
                <c:pt idx="4276">
                  <c:v>15075</c:v>
                </c:pt>
                <c:pt idx="4277">
                  <c:v>42977</c:v>
                </c:pt>
                <c:pt idx="4278">
                  <c:v>36546</c:v>
                </c:pt>
                <c:pt idx="4279">
                  <c:v>31135</c:v>
                </c:pt>
                <c:pt idx="4280">
                  <c:v>18190</c:v>
                </c:pt>
                <c:pt idx="4281">
                  <c:v>18935</c:v>
                </c:pt>
                <c:pt idx="4282">
                  <c:v>7397</c:v>
                </c:pt>
                <c:pt idx="4283">
                  <c:v>25597</c:v>
                </c:pt>
                <c:pt idx="4284">
                  <c:v>12403</c:v>
                </c:pt>
                <c:pt idx="4285">
                  <c:v>14552</c:v>
                </c:pt>
                <c:pt idx="4286">
                  <c:v>18708</c:v>
                </c:pt>
                <c:pt idx="4287">
                  <c:v>16949</c:v>
                </c:pt>
                <c:pt idx="4288">
                  <c:v>15064</c:v>
                </c:pt>
                <c:pt idx="4289">
                  <c:v>24141</c:v>
                </c:pt>
                <c:pt idx="4290">
                  <c:v>16719</c:v>
                </c:pt>
                <c:pt idx="4291">
                  <c:v>10221</c:v>
                </c:pt>
                <c:pt idx="4292">
                  <c:v>10700</c:v>
                </c:pt>
                <c:pt idx="4293">
                  <c:v>16767</c:v>
                </c:pt>
                <c:pt idx="4294">
                  <c:v>23521</c:v>
                </c:pt>
                <c:pt idx="4295">
                  <c:v>10978</c:v>
                </c:pt>
                <c:pt idx="4296">
                  <c:v>25580</c:v>
                </c:pt>
                <c:pt idx="4297">
                  <c:v>21283</c:v>
                </c:pt>
                <c:pt idx="4298">
                  <c:v>19391</c:v>
                </c:pt>
                <c:pt idx="4299">
                  <c:v>20222</c:v>
                </c:pt>
                <c:pt idx="4300">
                  <c:v>16419</c:v>
                </c:pt>
                <c:pt idx="4301">
                  <c:v>14988</c:v>
                </c:pt>
                <c:pt idx="4302">
                  <c:v>27051</c:v>
                </c:pt>
                <c:pt idx="4303">
                  <c:v>15271</c:v>
                </c:pt>
                <c:pt idx="4304">
                  <c:v>13711</c:v>
                </c:pt>
                <c:pt idx="4305">
                  <c:v>10017</c:v>
                </c:pt>
                <c:pt idx="4306">
                  <c:v>17349</c:v>
                </c:pt>
                <c:pt idx="4307">
                  <c:v>17092</c:v>
                </c:pt>
                <c:pt idx="4308">
                  <c:v>16234</c:v>
                </c:pt>
                <c:pt idx="4309">
                  <c:v>35929</c:v>
                </c:pt>
                <c:pt idx="4310">
                  <c:v>7996</c:v>
                </c:pt>
                <c:pt idx="4311">
                  <c:v>25328</c:v>
                </c:pt>
                <c:pt idx="4312">
                  <c:v>17338</c:v>
                </c:pt>
                <c:pt idx="4313">
                  <c:v>46220</c:v>
                </c:pt>
                <c:pt idx="4314">
                  <c:v>12170</c:v>
                </c:pt>
                <c:pt idx="4315">
                  <c:v>35240</c:v>
                </c:pt>
                <c:pt idx="4316">
                  <c:v>40923</c:v>
                </c:pt>
                <c:pt idx="4317">
                  <c:v>6600</c:v>
                </c:pt>
                <c:pt idx="4318">
                  <c:v>42280</c:v>
                </c:pt>
                <c:pt idx="4319">
                  <c:v>37461</c:v>
                </c:pt>
                <c:pt idx="4320">
                  <c:v>25924</c:v>
                </c:pt>
                <c:pt idx="4321">
                  <c:v>16263</c:v>
                </c:pt>
                <c:pt idx="4322">
                  <c:v>22454</c:v>
                </c:pt>
                <c:pt idx="4323">
                  <c:v>29618</c:v>
                </c:pt>
                <c:pt idx="4324">
                  <c:v>16117</c:v>
                </c:pt>
                <c:pt idx="4325">
                  <c:v>14193</c:v>
                </c:pt>
                <c:pt idx="4326">
                  <c:v>22145</c:v>
                </c:pt>
                <c:pt idx="4327">
                  <c:v>19550</c:v>
                </c:pt>
                <c:pt idx="4328">
                  <c:v>20109</c:v>
                </c:pt>
                <c:pt idx="4329">
                  <c:v>44654</c:v>
                </c:pt>
              </c:numCache>
            </c:numRef>
          </c:yVal>
          <c:smooth val="0"/>
          <c:extLst>
            <c:ext xmlns:c16="http://schemas.microsoft.com/office/drawing/2014/chart" uri="{C3380CC4-5D6E-409C-BE32-E72D297353CC}">
              <c16:uniqueId val="{00000000-B4EF-4B83-8E7F-C82BD998B83A}"/>
            </c:ext>
          </c:extLst>
        </c:ser>
        <c:dLbls>
          <c:showLegendKey val="0"/>
          <c:showVal val="0"/>
          <c:showCatName val="0"/>
          <c:showSerName val="0"/>
          <c:showPercent val="0"/>
          <c:showBubbleSize val="0"/>
        </c:dLbls>
        <c:axId val="140380048"/>
        <c:axId val="139275632"/>
      </c:scatterChart>
      <c:valAx>
        <c:axId val="1403800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評価点数</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crossAx val="139275632"/>
        <c:crosses val="autoZero"/>
        <c:crossBetween val="midCat"/>
      </c:valAx>
      <c:valAx>
        <c:axId val="1392756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タグ数</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crossAx val="14038004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ＭＳ Ｐゴシック" panose="020B0600070205080204" pitchFamily="50" charset="-128"/>
          <a:ea typeface="ＭＳ Ｐゴシック" panose="020B060007020508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自然対数</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Sheet1!$B$2:$B$4331</c:f>
              <c:numCache>
                <c:formatCode>General</c:formatCode>
                <c:ptCount val="433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0.69314718055994529</c:v>
                </c:pt>
                <c:pt idx="214">
                  <c:v>0.69314718055994529</c:v>
                </c:pt>
                <c:pt idx="215">
                  <c:v>0.69314718055994529</c:v>
                </c:pt>
                <c:pt idx="216">
                  <c:v>0.69314718055994529</c:v>
                </c:pt>
                <c:pt idx="217">
                  <c:v>0.69314718055994529</c:v>
                </c:pt>
                <c:pt idx="218">
                  <c:v>0.69314718055994529</c:v>
                </c:pt>
                <c:pt idx="219">
                  <c:v>0.69314718055994529</c:v>
                </c:pt>
                <c:pt idx="220">
                  <c:v>0.69314718055994529</c:v>
                </c:pt>
                <c:pt idx="221">
                  <c:v>0.69314718055994529</c:v>
                </c:pt>
                <c:pt idx="222">
                  <c:v>0.69314718055994529</c:v>
                </c:pt>
                <c:pt idx="223">
                  <c:v>0.69314718055994529</c:v>
                </c:pt>
                <c:pt idx="224">
                  <c:v>0.69314718055994529</c:v>
                </c:pt>
                <c:pt idx="225">
                  <c:v>0.69314718055994529</c:v>
                </c:pt>
                <c:pt idx="226">
                  <c:v>0.69314718055994529</c:v>
                </c:pt>
                <c:pt idx="227">
                  <c:v>0.69314718055994529</c:v>
                </c:pt>
                <c:pt idx="228">
                  <c:v>0.69314718055994529</c:v>
                </c:pt>
                <c:pt idx="229">
                  <c:v>0.69314718055994529</c:v>
                </c:pt>
                <c:pt idx="230">
                  <c:v>0.69314718055994529</c:v>
                </c:pt>
                <c:pt idx="231">
                  <c:v>0.69314718055994529</c:v>
                </c:pt>
                <c:pt idx="232">
                  <c:v>0.69314718055994529</c:v>
                </c:pt>
                <c:pt idx="233">
                  <c:v>0.69314718055994529</c:v>
                </c:pt>
                <c:pt idx="234">
                  <c:v>0.69314718055994529</c:v>
                </c:pt>
                <c:pt idx="235">
                  <c:v>0.69314718055994529</c:v>
                </c:pt>
                <c:pt idx="236">
                  <c:v>0.69314718055994529</c:v>
                </c:pt>
                <c:pt idx="237">
                  <c:v>0.69314718055994529</c:v>
                </c:pt>
                <c:pt idx="238">
                  <c:v>0.69314718055994529</c:v>
                </c:pt>
                <c:pt idx="239">
                  <c:v>0.69314718055994529</c:v>
                </c:pt>
                <c:pt idx="240">
                  <c:v>0.69314718055994529</c:v>
                </c:pt>
                <c:pt idx="241">
                  <c:v>0.69314718055994529</c:v>
                </c:pt>
                <c:pt idx="242">
                  <c:v>0.69314718055994529</c:v>
                </c:pt>
                <c:pt idx="243">
                  <c:v>0.69314718055994529</c:v>
                </c:pt>
                <c:pt idx="244">
                  <c:v>0.69314718055994529</c:v>
                </c:pt>
                <c:pt idx="245">
                  <c:v>0.69314718055994529</c:v>
                </c:pt>
                <c:pt idx="246">
                  <c:v>0.69314718055994529</c:v>
                </c:pt>
                <c:pt idx="247">
                  <c:v>0.69314718055994529</c:v>
                </c:pt>
                <c:pt idx="248">
                  <c:v>0.69314718055994529</c:v>
                </c:pt>
                <c:pt idx="249">
                  <c:v>0.69314718055994529</c:v>
                </c:pt>
                <c:pt idx="250">
                  <c:v>0.69314718055994529</c:v>
                </c:pt>
                <c:pt idx="251">
                  <c:v>0.69314718055994529</c:v>
                </c:pt>
                <c:pt idx="252">
                  <c:v>0.69314718055994529</c:v>
                </c:pt>
                <c:pt idx="253">
                  <c:v>0.69314718055994529</c:v>
                </c:pt>
                <c:pt idx="254">
                  <c:v>0.69314718055994529</c:v>
                </c:pt>
                <c:pt idx="255">
                  <c:v>0.69314718055994529</c:v>
                </c:pt>
                <c:pt idx="256">
                  <c:v>0.69314718055994529</c:v>
                </c:pt>
                <c:pt idx="257">
                  <c:v>0.69314718055994529</c:v>
                </c:pt>
                <c:pt idx="258">
                  <c:v>0.69314718055994529</c:v>
                </c:pt>
                <c:pt idx="259">
                  <c:v>0.69314718055994529</c:v>
                </c:pt>
                <c:pt idx="260">
                  <c:v>0.69314718055994529</c:v>
                </c:pt>
                <c:pt idx="261">
                  <c:v>0.69314718055994529</c:v>
                </c:pt>
                <c:pt idx="262">
                  <c:v>0.69314718055994529</c:v>
                </c:pt>
                <c:pt idx="263">
                  <c:v>0.69314718055994529</c:v>
                </c:pt>
                <c:pt idx="264">
                  <c:v>0.69314718055994529</c:v>
                </c:pt>
                <c:pt idx="265">
                  <c:v>0.69314718055994529</c:v>
                </c:pt>
                <c:pt idx="266">
                  <c:v>0.69314718055994529</c:v>
                </c:pt>
                <c:pt idx="267">
                  <c:v>0.69314718055994529</c:v>
                </c:pt>
                <c:pt idx="268">
                  <c:v>0.69314718055994529</c:v>
                </c:pt>
                <c:pt idx="269">
                  <c:v>0.69314718055994529</c:v>
                </c:pt>
                <c:pt idx="270">
                  <c:v>0.69314718055994529</c:v>
                </c:pt>
                <c:pt idx="271">
                  <c:v>0.69314718055994529</c:v>
                </c:pt>
                <c:pt idx="272">
                  <c:v>0.69314718055994529</c:v>
                </c:pt>
                <c:pt idx="273">
                  <c:v>0.69314718055994529</c:v>
                </c:pt>
                <c:pt idx="274">
                  <c:v>0.69314718055994529</c:v>
                </c:pt>
                <c:pt idx="275">
                  <c:v>0.69314718055994529</c:v>
                </c:pt>
                <c:pt idx="276">
                  <c:v>0.69314718055994529</c:v>
                </c:pt>
                <c:pt idx="277">
                  <c:v>0.69314718055994529</c:v>
                </c:pt>
                <c:pt idx="278">
                  <c:v>0.69314718055994529</c:v>
                </c:pt>
                <c:pt idx="279">
                  <c:v>0.69314718055994529</c:v>
                </c:pt>
                <c:pt idx="280">
                  <c:v>0.69314718055994529</c:v>
                </c:pt>
                <c:pt idx="281">
                  <c:v>0.69314718055994529</c:v>
                </c:pt>
                <c:pt idx="282">
                  <c:v>0.69314718055994529</c:v>
                </c:pt>
                <c:pt idx="283">
                  <c:v>0.69314718055994529</c:v>
                </c:pt>
                <c:pt idx="284">
                  <c:v>0.69314718055994529</c:v>
                </c:pt>
                <c:pt idx="285">
                  <c:v>0.69314718055994529</c:v>
                </c:pt>
                <c:pt idx="286">
                  <c:v>0.69314718055994529</c:v>
                </c:pt>
                <c:pt idx="287">
                  <c:v>0.69314718055994529</c:v>
                </c:pt>
                <c:pt idx="288">
                  <c:v>0.69314718055994529</c:v>
                </c:pt>
                <c:pt idx="289">
                  <c:v>0.69314718055994529</c:v>
                </c:pt>
                <c:pt idx="290">
                  <c:v>0.69314718055994529</c:v>
                </c:pt>
                <c:pt idx="291">
                  <c:v>0.69314718055994529</c:v>
                </c:pt>
                <c:pt idx="292">
                  <c:v>0.69314718055994529</c:v>
                </c:pt>
                <c:pt idx="293">
                  <c:v>0.69314718055994529</c:v>
                </c:pt>
                <c:pt idx="294">
                  <c:v>0.69314718055994529</c:v>
                </c:pt>
                <c:pt idx="295">
                  <c:v>0.69314718055994529</c:v>
                </c:pt>
                <c:pt idx="296">
                  <c:v>0.69314718055994529</c:v>
                </c:pt>
                <c:pt idx="297">
                  <c:v>0.69314718055994529</c:v>
                </c:pt>
                <c:pt idx="298">
                  <c:v>0.69314718055994529</c:v>
                </c:pt>
                <c:pt idx="299">
                  <c:v>0.69314718055994529</c:v>
                </c:pt>
                <c:pt idx="300">
                  <c:v>0.69314718055994529</c:v>
                </c:pt>
                <c:pt idx="301">
                  <c:v>0.69314718055994529</c:v>
                </c:pt>
                <c:pt idx="302">
                  <c:v>0.69314718055994529</c:v>
                </c:pt>
                <c:pt idx="303">
                  <c:v>0.69314718055994529</c:v>
                </c:pt>
                <c:pt idx="304">
                  <c:v>0.69314718055994529</c:v>
                </c:pt>
                <c:pt idx="305">
                  <c:v>0.69314718055994529</c:v>
                </c:pt>
                <c:pt idx="306">
                  <c:v>0.69314718055994529</c:v>
                </c:pt>
                <c:pt idx="307">
                  <c:v>0.69314718055994529</c:v>
                </c:pt>
                <c:pt idx="308">
                  <c:v>0.69314718055994529</c:v>
                </c:pt>
                <c:pt idx="309">
                  <c:v>0.69314718055994529</c:v>
                </c:pt>
                <c:pt idx="310">
                  <c:v>0.69314718055994529</c:v>
                </c:pt>
                <c:pt idx="311">
                  <c:v>0.69314718055994529</c:v>
                </c:pt>
                <c:pt idx="312">
                  <c:v>0.69314718055994529</c:v>
                </c:pt>
                <c:pt idx="313">
                  <c:v>0.69314718055994529</c:v>
                </c:pt>
                <c:pt idx="314">
                  <c:v>0.69314718055994529</c:v>
                </c:pt>
                <c:pt idx="315">
                  <c:v>0.69314718055994529</c:v>
                </c:pt>
                <c:pt idx="316">
                  <c:v>0.69314718055994529</c:v>
                </c:pt>
                <c:pt idx="317">
                  <c:v>0.69314718055994529</c:v>
                </c:pt>
                <c:pt idx="318">
                  <c:v>0.69314718055994529</c:v>
                </c:pt>
                <c:pt idx="319">
                  <c:v>0.69314718055994529</c:v>
                </c:pt>
                <c:pt idx="320">
                  <c:v>0.69314718055994529</c:v>
                </c:pt>
                <c:pt idx="321">
                  <c:v>0.69314718055994529</c:v>
                </c:pt>
                <c:pt idx="322">
                  <c:v>0.69314718055994529</c:v>
                </c:pt>
                <c:pt idx="323">
                  <c:v>0.69314718055994529</c:v>
                </c:pt>
                <c:pt idx="324">
                  <c:v>0.69314718055994529</c:v>
                </c:pt>
                <c:pt idx="325">
                  <c:v>0.69314718055994529</c:v>
                </c:pt>
                <c:pt idx="326">
                  <c:v>0.69314718055994529</c:v>
                </c:pt>
                <c:pt idx="327">
                  <c:v>0.69314718055994529</c:v>
                </c:pt>
                <c:pt idx="328">
                  <c:v>0.69314718055994529</c:v>
                </c:pt>
                <c:pt idx="329">
                  <c:v>0.69314718055994529</c:v>
                </c:pt>
                <c:pt idx="330">
                  <c:v>0.69314718055994529</c:v>
                </c:pt>
                <c:pt idx="331">
                  <c:v>0.69314718055994529</c:v>
                </c:pt>
                <c:pt idx="332">
                  <c:v>0.69314718055994529</c:v>
                </c:pt>
                <c:pt idx="333">
                  <c:v>0.69314718055994529</c:v>
                </c:pt>
                <c:pt idx="334">
                  <c:v>0.69314718055994529</c:v>
                </c:pt>
                <c:pt idx="335">
                  <c:v>0.69314718055994529</c:v>
                </c:pt>
                <c:pt idx="336">
                  <c:v>0.69314718055994529</c:v>
                </c:pt>
                <c:pt idx="337">
                  <c:v>0.69314718055994529</c:v>
                </c:pt>
                <c:pt idx="338">
                  <c:v>0.69314718055994529</c:v>
                </c:pt>
                <c:pt idx="339">
                  <c:v>0.69314718055994529</c:v>
                </c:pt>
                <c:pt idx="340">
                  <c:v>0.69314718055994529</c:v>
                </c:pt>
                <c:pt idx="341">
                  <c:v>0.69314718055994529</c:v>
                </c:pt>
                <c:pt idx="342">
                  <c:v>0.69314718055994529</c:v>
                </c:pt>
                <c:pt idx="343">
                  <c:v>0.69314718055994529</c:v>
                </c:pt>
                <c:pt idx="344">
                  <c:v>0.69314718055994529</c:v>
                </c:pt>
                <c:pt idx="345">
                  <c:v>0.69314718055994529</c:v>
                </c:pt>
                <c:pt idx="346">
                  <c:v>0.69314718055994529</c:v>
                </c:pt>
                <c:pt idx="347">
                  <c:v>0.69314718055994529</c:v>
                </c:pt>
                <c:pt idx="348">
                  <c:v>0.69314718055994529</c:v>
                </c:pt>
                <c:pt idx="349">
                  <c:v>0.69314718055994529</c:v>
                </c:pt>
                <c:pt idx="350">
                  <c:v>0.69314718055994529</c:v>
                </c:pt>
                <c:pt idx="351">
                  <c:v>0.69314718055994529</c:v>
                </c:pt>
                <c:pt idx="352">
                  <c:v>0.69314718055994529</c:v>
                </c:pt>
                <c:pt idx="353">
                  <c:v>0.69314718055994529</c:v>
                </c:pt>
                <c:pt idx="354">
                  <c:v>0.69314718055994529</c:v>
                </c:pt>
                <c:pt idx="355">
                  <c:v>0.69314718055994529</c:v>
                </c:pt>
                <c:pt idx="356">
                  <c:v>0.69314718055994529</c:v>
                </c:pt>
                <c:pt idx="357">
                  <c:v>0.69314718055994529</c:v>
                </c:pt>
                <c:pt idx="358">
                  <c:v>0.69314718055994529</c:v>
                </c:pt>
                <c:pt idx="359">
                  <c:v>0.69314718055994529</c:v>
                </c:pt>
                <c:pt idx="360">
                  <c:v>0.69314718055994529</c:v>
                </c:pt>
                <c:pt idx="361">
                  <c:v>0.69314718055994529</c:v>
                </c:pt>
                <c:pt idx="362">
                  <c:v>0.69314718055994529</c:v>
                </c:pt>
                <c:pt idx="363">
                  <c:v>0.69314718055994529</c:v>
                </c:pt>
                <c:pt idx="364">
                  <c:v>0.69314718055994529</c:v>
                </c:pt>
                <c:pt idx="365">
                  <c:v>0.69314718055994529</c:v>
                </c:pt>
                <c:pt idx="366">
                  <c:v>0.69314718055994529</c:v>
                </c:pt>
                <c:pt idx="367">
                  <c:v>0.69314718055994529</c:v>
                </c:pt>
                <c:pt idx="368">
                  <c:v>0.69314718055994529</c:v>
                </c:pt>
                <c:pt idx="369">
                  <c:v>0.69314718055994529</c:v>
                </c:pt>
                <c:pt idx="370">
                  <c:v>0.69314718055994529</c:v>
                </c:pt>
                <c:pt idx="371">
                  <c:v>0.69314718055994529</c:v>
                </c:pt>
                <c:pt idx="372">
                  <c:v>0.69314718055994529</c:v>
                </c:pt>
                <c:pt idx="373">
                  <c:v>0.69314718055994529</c:v>
                </c:pt>
                <c:pt idx="374">
                  <c:v>0.69314718055994529</c:v>
                </c:pt>
                <c:pt idx="375">
                  <c:v>0.69314718055994529</c:v>
                </c:pt>
                <c:pt idx="376">
                  <c:v>0.69314718055994529</c:v>
                </c:pt>
                <c:pt idx="377">
                  <c:v>1.0986122886681098</c:v>
                </c:pt>
                <c:pt idx="378">
                  <c:v>1.0986122886681098</c:v>
                </c:pt>
                <c:pt idx="379">
                  <c:v>1.0986122886681098</c:v>
                </c:pt>
                <c:pt idx="380">
                  <c:v>1.0986122886681098</c:v>
                </c:pt>
                <c:pt idx="381">
                  <c:v>1.0986122886681098</c:v>
                </c:pt>
                <c:pt idx="382">
                  <c:v>1.0986122886681098</c:v>
                </c:pt>
                <c:pt idx="383">
                  <c:v>1.0986122886681098</c:v>
                </c:pt>
                <c:pt idx="384">
                  <c:v>1.0986122886681098</c:v>
                </c:pt>
                <c:pt idx="385">
                  <c:v>1.0986122886681098</c:v>
                </c:pt>
                <c:pt idx="386">
                  <c:v>1.0986122886681098</c:v>
                </c:pt>
                <c:pt idx="387">
                  <c:v>1.0986122886681098</c:v>
                </c:pt>
                <c:pt idx="388">
                  <c:v>1.0986122886681098</c:v>
                </c:pt>
                <c:pt idx="389">
                  <c:v>1.0986122886681098</c:v>
                </c:pt>
                <c:pt idx="390">
                  <c:v>1.0986122886681098</c:v>
                </c:pt>
                <c:pt idx="391">
                  <c:v>1.0986122886681098</c:v>
                </c:pt>
                <c:pt idx="392">
                  <c:v>1.0986122886681098</c:v>
                </c:pt>
                <c:pt idx="393">
                  <c:v>1.0986122886681098</c:v>
                </c:pt>
                <c:pt idx="394">
                  <c:v>1.0986122886681098</c:v>
                </c:pt>
                <c:pt idx="395">
                  <c:v>1.0986122886681098</c:v>
                </c:pt>
                <c:pt idx="396">
                  <c:v>1.0986122886681098</c:v>
                </c:pt>
                <c:pt idx="397">
                  <c:v>1.0986122886681098</c:v>
                </c:pt>
                <c:pt idx="398">
                  <c:v>1.0986122886681098</c:v>
                </c:pt>
                <c:pt idx="399">
                  <c:v>1.0986122886681098</c:v>
                </c:pt>
                <c:pt idx="400">
                  <c:v>1.0986122886681098</c:v>
                </c:pt>
                <c:pt idx="401">
                  <c:v>1.0986122886681098</c:v>
                </c:pt>
                <c:pt idx="402">
                  <c:v>1.0986122886681098</c:v>
                </c:pt>
                <c:pt idx="403">
                  <c:v>1.0986122886681098</c:v>
                </c:pt>
                <c:pt idx="404">
                  <c:v>1.0986122886681098</c:v>
                </c:pt>
                <c:pt idx="405">
                  <c:v>1.0986122886681098</c:v>
                </c:pt>
                <c:pt idx="406">
                  <c:v>1.0986122886681098</c:v>
                </c:pt>
                <c:pt idx="407">
                  <c:v>1.0986122886681098</c:v>
                </c:pt>
                <c:pt idx="408">
                  <c:v>1.0986122886681098</c:v>
                </c:pt>
                <c:pt idx="409">
                  <c:v>1.0986122886681098</c:v>
                </c:pt>
                <c:pt idx="410">
                  <c:v>1.0986122886681098</c:v>
                </c:pt>
                <c:pt idx="411">
                  <c:v>1.0986122886681098</c:v>
                </c:pt>
                <c:pt idx="412">
                  <c:v>1.0986122886681098</c:v>
                </c:pt>
                <c:pt idx="413">
                  <c:v>1.0986122886681098</c:v>
                </c:pt>
                <c:pt idx="414">
                  <c:v>1.0986122886681098</c:v>
                </c:pt>
                <c:pt idx="415">
                  <c:v>1.0986122886681098</c:v>
                </c:pt>
                <c:pt idx="416">
                  <c:v>1.0986122886681098</c:v>
                </c:pt>
                <c:pt idx="417">
                  <c:v>1.0986122886681098</c:v>
                </c:pt>
                <c:pt idx="418">
                  <c:v>1.0986122886681098</c:v>
                </c:pt>
                <c:pt idx="419">
                  <c:v>1.0986122886681098</c:v>
                </c:pt>
                <c:pt idx="420">
                  <c:v>1.0986122886681098</c:v>
                </c:pt>
                <c:pt idx="421">
                  <c:v>1.0986122886681098</c:v>
                </c:pt>
                <c:pt idx="422">
                  <c:v>1.0986122886681098</c:v>
                </c:pt>
                <c:pt idx="423">
                  <c:v>1.0986122886681098</c:v>
                </c:pt>
                <c:pt idx="424">
                  <c:v>1.0986122886681098</c:v>
                </c:pt>
                <c:pt idx="425">
                  <c:v>1.0986122886681098</c:v>
                </c:pt>
                <c:pt idx="426">
                  <c:v>1.0986122886681098</c:v>
                </c:pt>
                <c:pt idx="427">
                  <c:v>1.0986122886681098</c:v>
                </c:pt>
                <c:pt idx="428">
                  <c:v>1.0986122886681098</c:v>
                </c:pt>
                <c:pt idx="429">
                  <c:v>1.0986122886681098</c:v>
                </c:pt>
                <c:pt idx="430">
                  <c:v>1.0986122886681098</c:v>
                </c:pt>
                <c:pt idx="431">
                  <c:v>1.0986122886681098</c:v>
                </c:pt>
                <c:pt idx="432">
                  <c:v>1.0986122886681098</c:v>
                </c:pt>
                <c:pt idx="433">
                  <c:v>1.0986122886681098</c:v>
                </c:pt>
                <c:pt idx="434">
                  <c:v>1.0986122886681098</c:v>
                </c:pt>
                <c:pt idx="435">
                  <c:v>1.0986122886681098</c:v>
                </c:pt>
                <c:pt idx="436">
                  <c:v>1.0986122886681098</c:v>
                </c:pt>
                <c:pt idx="437">
                  <c:v>1.0986122886681098</c:v>
                </c:pt>
                <c:pt idx="438">
                  <c:v>1.0986122886681098</c:v>
                </c:pt>
                <c:pt idx="439">
                  <c:v>1.0986122886681098</c:v>
                </c:pt>
                <c:pt idx="440">
                  <c:v>1.0986122886681098</c:v>
                </c:pt>
                <c:pt idx="441">
                  <c:v>1.0986122886681098</c:v>
                </c:pt>
                <c:pt idx="442">
                  <c:v>1.0986122886681098</c:v>
                </c:pt>
                <c:pt idx="443">
                  <c:v>1.0986122886681098</c:v>
                </c:pt>
                <c:pt idx="444">
                  <c:v>1.0986122886681098</c:v>
                </c:pt>
                <c:pt idx="445">
                  <c:v>1.0986122886681098</c:v>
                </c:pt>
                <c:pt idx="446">
                  <c:v>1.0986122886681098</c:v>
                </c:pt>
                <c:pt idx="447">
                  <c:v>1.0986122886681098</c:v>
                </c:pt>
                <c:pt idx="448">
                  <c:v>1.0986122886681098</c:v>
                </c:pt>
                <c:pt idx="449">
                  <c:v>1.0986122886681098</c:v>
                </c:pt>
                <c:pt idx="450">
                  <c:v>1.0986122886681098</c:v>
                </c:pt>
                <c:pt idx="451">
                  <c:v>1.0986122886681098</c:v>
                </c:pt>
                <c:pt idx="452">
                  <c:v>1.0986122886681098</c:v>
                </c:pt>
                <c:pt idx="453">
                  <c:v>1.0986122886681098</c:v>
                </c:pt>
                <c:pt idx="454">
                  <c:v>1.0986122886681098</c:v>
                </c:pt>
                <c:pt idx="455">
                  <c:v>1.0986122886681098</c:v>
                </c:pt>
                <c:pt idx="456">
                  <c:v>1.0986122886681098</c:v>
                </c:pt>
                <c:pt idx="457">
                  <c:v>1.0986122886681098</c:v>
                </c:pt>
                <c:pt idx="458">
                  <c:v>1.0986122886681098</c:v>
                </c:pt>
                <c:pt idx="459">
                  <c:v>1.0986122886681098</c:v>
                </c:pt>
                <c:pt idx="460">
                  <c:v>1.0986122886681098</c:v>
                </c:pt>
                <c:pt idx="461">
                  <c:v>1.0986122886681098</c:v>
                </c:pt>
                <c:pt idx="462">
                  <c:v>1.0986122886681098</c:v>
                </c:pt>
                <c:pt idx="463">
                  <c:v>1.0986122886681098</c:v>
                </c:pt>
                <c:pt idx="464">
                  <c:v>1.0986122886681098</c:v>
                </c:pt>
                <c:pt idx="465">
                  <c:v>1.0986122886681098</c:v>
                </c:pt>
                <c:pt idx="466">
                  <c:v>1.0986122886681098</c:v>
                </c:pt>
                <c:pt idx="467">
                  <c:v>1.0986122886681098</c:v>
                </c:pt>
                <c:pt idx="468">
                  <c:v>1.0986122886681098</c:v>
                </c:pt>
                <c:pt idx="469">
                  <c:v>1.0986122886681098</c:v>
                </c:pt>
                <c:pt idx="470">
                  <c:v>1.0986122886681098</c:v>
                </c:pt>
                <c:pt idx="471">
                  <c:v>1.0986122886681098</c:v>
                </c:pt>
                <c:pt idx="472">
                  <c:v>1.0986122886681098</c:v>
                </c:pt>
                <c:pt idx="473">
                  <c:v>1.0986122886681098</c:v>
                </c:pt>
                <c:pt idx="474">
                  <c:v>1.0986122886681098</c:v>
                </c:pt>
                <c:pt idx="475">
                  <c:v>1.0986122886681098</c:v>
                </c:pt>
                <c:pt idx="476">
                  <c:v>1.0986122886681098</c:v>
                </c:pt>
                <c:pt idx="477">
                  <c:v>1.0986122886681098</c:v>
                </c:pt>
                <c:pt idx="478">
                  <c:v>1.0986122886681098</c:v>
                </c:pt>
                <c:pt idx="479">
                  <c:v>1.0986122886681098</c:v>
                </c:pt>
                <c:pt idx="480">
                  <c:v>1.0986122886681098</c:v>
                </c:pt>
                <c:pt idx="481">
                  <c:v>1.0986122886681098</c:v>
                </c:pt>
                <c:pt idx="482">
                  <c:v>1.0986122886681098</c:v>
                </c:pt>
                <c:pt idx="483">
                  <c:v>1.0986122886681098</c:v>
                </c:pt>
                <c:pt idx="484">
                  <c:v>1.0986122886681098</c:v>
                </c:pt>
                <c:pt idx="485">
                  <c:v>1.0986122886681098</c:v>
                </c:pt>
                <c:pt idx="486">
                  <c:v>1.0986122886681098</c:v>
                </c:pt>
                <c:pt idx="487">
                  <c:v>1.0986122886681098</c:v>
                </c:pt>
                <c:pt idx="488">
                  <c:v>1.0986122886681098</c:v>
                </c:pt>
                <c:pt idx="489">
                  <c:v>1.0986122886681098</c:v>
                </c:pt>
                <c:pt idx="490">
                  <c:v>1.0986122886681098</c:v>
                </c:pt>
                <c:pt idx="491">
                  <c:v>1.0986122886681098</c:v>
                </c:pt>
                <c:pt idx="492">
                  <c:v>1.0986122886681098</c:v>
                </c:pt>
                <c:pt idx="493">
                  <c:v>1.0986122886681098</c:v>
                </c:pt>
                <c:pt idx="494">
                  <c:v>1.0986122886681098</c:v>
                </c:pt>
                <c:pt idx="495">
                  <c:v>1.0986122886681098</c:v>
                </c:pt>
                <c:pt idx="496">
                  <c:v>1.0986122886681098</c:v>
                </c:pt>
                <c:pt idx="497">
                  <c:v>1.0986122886681098</c:v>
                </c:pt>
                <c:pt idx="498">
                  <c:v>1.0986122886681098</c:v>
                </c:pt>
                <c:pt idx="499">
                  <c:v>1.0986122886681098</c:v>
                </c:pt>
                <c:pt idx="500">
                  <c:v>1.0986122886681098</c:v>
                </c:pt>
                <c:pt idx="501">
                  <c:v>1.0986122886681098</c:v>
                </c:pt>
                <c:pt idx="502">
                  <c:v>1.0986122886681098</c:v>
                </c:pt>
                <c:pt idx="503">
                  <c:v>1.0986122886681098</c:v>
                </c:pt>
                <c:pt idx="504">
                  <c:v>1.0986122886681098</c:v>
                </c:pt>
                <c:pt idx="505">
                  <c:v>1.0986122886681098</c:v>
                </c:pt>
                <c:pt idx="506">
                  <c:v>1.0986122886681098</c:v>
                </c:pt>
                <c:pt idx="507">
                  <c:v>1.0986122886681098</c:v>
                </c:pt>
                <c:pt idx="508">
                  <c:v>1.0986122886681098</c:v>
                </c:pt>
                <c:pt idx="509">
                  <c:v>1.0986122886681098</c:v>
                </c:pt>
                <c:pt idx="510">
                  <c:v>1.0986122886681098</c:v>
                </c:pt>
                <c:pt idx="511">
                  <c:v>1.0986122886681098</c:v>
                </c:pt>
                <c:pt idx="512">
                  <c:v>1.0986122886681098</c:v>
                </c:pt>
                <c:pt idx="513">
                  <c:v>1.0986122886681098</c:v>
                </c:pt>
                <c:pt idx="514">
                  <c:v>1.0986122886681098</c:v>
                </c:pt>
                <c:pt idx="515">
                  <c:v>1.0986122886681098</c:v>
                </c:pt>
                <c:pt idx="516">
                  <c:v>1.0986122886681098</c:v>
                </c:pt>
                <c:pt idx="517">
                  <c:v>1.0986122886681098</c:v>
                </c:pt>
                <c:pt idx="518">
                  <c:v>1.0986122886681098</c:v>
                </c:pt>
                <c:pt idx="519">
                  <c:v>1.0986122886681098</c:v>
                </c:pt>
                <c:pt idx="520">
                  <c:v>1.0986122886681098</c:v>
                </c:pt>
                <c:pt idx="521">
                  <c:v>1.0986122886681098</c:v>
                </c:pt>
                <c:pt idx="522">
                  <c:v>1.0986122886681098</c:v>
                </c:pt>
                <c:pt idx="523">
                  <c:v>1.0986122886681098</c:v>
                </c:pt>
                <c:pt idx="524">
                  <c:v>1.0986122886681098</c:v>
                </c:pt>
                <c:pt idx="525">
                  <c:v>1.0986122886681098</c:v>
                </c:pt>
                <c:pt idx="526">
                  <c:v>1.0986122886681098</c:v>
                </c:pt>
                <c:pt idx="527">
                  <c:v>1.0986122886681098</c:v>
                </c:pt>
                <c:pt idx="528">
                  <c:v>1.0986122886681098</c:v>
                </c:pt>
                <c:pt idx="529">
                  <c:v>1.0986122886681098</c:v>
                </c:pt>
                <c:pt idx="530">
                  <c:v>1.0986122886681098</c:v>
                </c:pt>
                <c:pt idx="531">
                  <c:v>1.3862943611198906</c:v>
                </c:pt>
                <c:pt idx="532">
                  <c:v>1.3862943611198906</c:v>
                </c:pt>
                <c:pt idx="533">
                  <c:v>1.3862943611198906</c:v>
                </c:pt>
                <c:pt idx="534">
                  <c:v>1.3862943611198906</c:v>
                </c:pt>
                <c:pt idx="535">
                  <c:v>1.3862943611198906</c:v>
                </c:pt>
                <c:pt idx="536">
                  <c:v>1.3862943611198906</c:v>
                </c:pt>
                <c:pt idx="537">
                  <c:v>1.3862943611198906</c:v>
                </c:pt>
                <c:pt idx="538">
                  <c:v>1.3862943611198906</c:v>
                </c:pt>
                <c:pt idx="539">
                  <c:v>1.3862943611198906</c:v>
                </c:pt>
                <c:pt idx="540">
                  <c:v>1.3862943611198906</c:v>
                </c:pt>
                <c:pt idx="541">
                  <c:v>1.3862943611198906</c:v>
                </c:pt>
                <c:pt idx="542">
                  <c:v>1.3862943611198906</c:v>
                </c:pt>
                <c:pt idx="543">
                  <c:v>1.3862943611198906</c:v>
                </c:pt>
                <c:pt idx="544">
                  <c:v>1.3862943611198906</c:v>
                </c:pt>
                <c:pt idx="545">
                  <c:v>1.3862943611198906</c:v>
                </c:pt>
                <c:pt idx="546">
                  <c:v>1.3862943611198906</c:v>
                </c:pt>
                <c:pt idx="547">
                  <c:v>1.3862943611198906</c:v>
                </c:pt>
                <c:pt idx="548">
                  <c:v>1.3862943611198906</c:v>
                </c:pt>
                <c:pt idx="549">
                  <c:v>1.3862943611198906</c:v>
                </c:pt>
                <c:pt idx="550">
                  <c:v>1.3862943611198906</c:v>
                </c:pt>
                <c:pt idx="551">
                  <c:v>1.3862943611198906</c:v>
                </c:pt>
                <c:pt idx="552">
                  <c:v>1.3862943611198906</c:v>
                </c:pt>
                <c:pt idx="553">
                  <c:v>1.3862943611198906</c:v>
                </c:pt>
                <c:pt idx="554">
                  <c:v>1.3862943611198906</c:v>
                </c:pt>
                <c:pt idx="555">
                  <c:v>1.3862943611198906</c:v>
                </c:pt>
                <c:pt idx="556">
                  <c:v>1.3862943611198906</c:v>
                </c:pt>
                <c:pt idx="557">
                  <c:v>1.3862943611198906</c:v>
                </c:pt>
                <c:pt idx="558">
                  <c:v>1.3862943611198906</c:v>
                </c:pt>
                <c:pt idx="559">
                  <c:v>1.3862943611198906</c:v>
                </c:pt>
                <c:pt idx="560">
                  <c:v>1.3862943611198906</c:v>
                </c:pt>
                <c:pt idx="561">
                  <c:v>1.3862943611198906</c:v>
                </c:pt>
                <c:pt idx="562">
                  <c:v>1.3862943611198906</c:v>
                </c:pt>
                <c:pt idx="563">
                  <c:v>1.3862943611198906</c:v>
                </c:pt>
                <c:pt idx="564">
                  <c:v>1.3862943611198906</c:v>
                </c:pt>
                <c:pt idx="565">
                  <c:v>1.3862943611198906</c:v>
                </c:pt>
                <c:pt idx="566">
                  <c:v>1.3862943611198906</c:v>
                </c:pt>
                <c:pt idx="567">
                  <c:v>1.3862943611198906</c:v>
                </c:pt>
                <c:pt idx="568">
                  <c:v>1.3862943611198906</c:v>
                </c:pt>
                <c:pt idx="569">
                  <c:v>1.3862943611198906</c:v>
                </c:pt>
                <c:pt idx="570">
                  <c:v>1.3862943611198906</c:v>
                </c:pt>
                <c:pt idx="571">
                  <c:v>1.3862943611198906</c:v>
                </c:pt>
                <c:pt idx="572">
                  <c:v>1.3862943611198906</c:v>
                </c:pt>
                <c:pt idx="573">
                  <c:v>1.3862943611198906</c:v>
                </c:pt>
                <c:pt idx="574">
                  <c:v>1.3862943611198906</c:v>
                </c:pt>
                <c:pt idx="575">
                  <c:v>1.3862943611198906</c:v>
                </c:pt>
                <c:pt idx="576">
                  <c:v>1.3862943611198906</c:v>
                </c:pt>
                <c:pt idx="577">
                  <c:v>1.3862943611198906</c:v>
                </c:pt>
                <c:pt idx="578">
                  <c:v>1.3862943611198906</c:v>
                </c:pt>
                <c:pt idx="579">
                  <c:v>1.3862943611198906</c:v>
                </c:pt>
                <c:pt idx="580">
                  <c:v>1.3862943611198906</c:v>
                </c:pt>
                <c:pt idx="581">
                  <c:v>1.3862943611198906</c:v>
                </c:pt>
                <c:pt idx="582">
                  <c:v>1.3862943611198906</c:v>
                </c:pt>
                <c:pt idx="583">
                  <c:v>1.3862943611198906</c:v>
                </c:pt>
                <c:pt idx="584">
                  <c:v>1.3862943611198906</c:v>
                </c:pt>
                <c:pt idx="585">
                  <c:v>1.3862943611198906</c:v>
                </c:pt>
                <c:pt idx="586">
                  <c:v>1.3862943611198906</c:v>
                </c:pt>
                <c:pt idx="587">
                  <c:v>1.3862943611198906</c:v>
                </c:pt>
                <c:pt idx="588">
                  <c:v>1.3862943611198906</c:v>
                </c:pt>
                <c:pt idx="589">
                  <c:v>1.3862943611198906</c:v>
                </c:pt>
                <c:pt idx="590">
                  <c:v>1.3862943611198906</c:v>
                </c:pt>
                <c:pt idx="591">
                  <c:v>1.3862943611198906</c:v>
                </c:pt>
                <c:pt idx="592">
                  <c:v>1.3862943611198906</c:v>
                </c:pt>
                <c:pt idx="593">
                  <c:v>1.3862943611198906</c:v>
                </c:pt>
                <c:pt idx="594">
                  <c:v>1.3862943611198906</c:v>
                </c:pt>
                <c:pt idx="595">
                  <c:v>1.3862943611198906</c:v>
                </c:pt>
                <c:pt idx="596">
                  <c:v>1.3862943611198906</c:v>
                </c:pt>
                <c:pt idx="597">
                  <c:v>1.3862943611198906</c:v>
                </c:pt>
                <c:pt idx="598">
                  <c:v>1.3862943611198906</c:v>
                </c:pt>
                <c:pt idx="599">
                  <c:v>1.3862943611198906</c:v>
                </c:pt>
                <c:pt idx="600">
                  <c:v>1.3862943611198906</c:v>
                </c:pt>
                <c:pt idx="601">
                  <c:v>1.3862943611198906</c:v>
                </c:pt>
                <c:pt idx="602">
                  <c:v>1.3862943611198906</c:v>
                </c:pt>
                <c:pt idx="603">
                  <c:v>1.3862943611198906</c:v>
                </c:pt>
                <c:pt idx="604">
                  <c:v>1.3862943611198906</c:v>
                </c:pt>
                <c:pt idx="605">
                  <c:v>1.3862943611198906</c:v>
                </c:pt>
                <c:pt idx="606">
                  <c:v>1.3862943611198906</c:v>
                </c:pt>
                <c:pt idx="607">
                  <c:v>1.3862943611198906</c:v>
                </c:pt>
                <c:pt idx="608">
                  <c:v>1.3862943611198906</c:v>
                </c:pt>
                <c:pt idx="609">
                  <c:v>1.3862943611198906</c:v>
                </c:pt>
                <c:pt idx="610">
                  <c:v>1.3862943611198906</c:v>
                </c:pt>
                <c:pt idx="611">
                  <c:v>1.3862943611198906</c:v>
                </c:pt>
                <c:pt idx="612">
                  <c:v>1.3862943611198906</c:v>
                </c:pt>
                <c:pt idx="613">
                  <c:v>1.3862943611198906</c:v>
                </c:pt>
                <c:pt idx="614">
                  <c:v>1.3862943611198906</c:v>
                </c:pt>
                <c:pt idx="615">
                  <c:v>1.3862943611198906</c:v>
                </c:pt>
                <c:pt idx="616">
                  <c:v>1.3862943611198906</c:v>
                </c:pt>
                <c:pt idx="617">
                  <c:v>1.3862943611198906</c:v>
                </c:pt>
                <c:pt idx="618">
                  <c:v>1.3862943611198906</c:v>
                </c:pt>
                <c:pt idx="619">
                  <c:v>1.3862943611198906</c:v>
                </c:pt>
                <c:pt idx="620">
                  <c:v>1.3862943611198906</c:v>
                </c:pt>
                <c:pt idx="621">
                  <c:v>1.3862943611198906</c:v>
                </c:pt>
                <c:pt idx="622">
                  <c:v>1.3862943611198906</c:v>
                </c:pt>
                <c:pt idx="623">
                  <c:v>1.3862943611198906</c:v>
                </c:pt>
                <c:pt idx="624">
                  <c:v>1.3862943611198906</c:v>
                </c:pt>
                <c:pt idx="625">
                  <c:v>1.3862943611198906</c:v>
                </c:pt>
                <c:pt idx="626">
                  <c:v>1.3862943611198906</c:v>
                </c:pt>
                <c:pt idx="627">
                  <c:v>1.3862943611198906</c:v>
                </c:pt>
                <c:pt idx="628">
                  <c:v>1.3862943611198906</c:v>
                </c:pt>
                <c:pt idx="629">
                  <c:v>1.3862943611198906</c:v>
                </c:pt>
                <c:pt idx="630">
                  <c:v>1.3862943611198906</c:v>
                </c:pt>
                <c:pt idx="631">
                  <c:v>1.3862943611198906</c:v>
                </c:pt>
                <c:pt idx="632">
                  <c:v>1.3862943611198906</c:v>
                </c:pt>
                <c:pt idx="633">
                  <c:v>1.3862943611198906</c:v>
                </c:pt>
                <c:pt idx="634">
                  <c:v>1.3862943611198906</c:v>
                </c:pt>
                <c:pt idx="635">
                  <c:v>1.3862943611198906</c:v>
                </c:pt>
                <c:pt idx="636">
                  <c:v>1.3862943611198906</c:v>
                </c:pt>
                <c:pt idx="637">
                  <c:v>1.3862943611198906</c:v>
                </c:pt>
                <c:pt idx="638">
                  <c:v>1.3862943611198906</c:v>
                </c:pt>
                <c:pt idx="639">
                  <c:v>1.3862943611198906</c:v>
                </c:pt>
                <c:pt idx="640">
                  <c:v>1.3862943611198906</c:v>
                </c:pt>
                <c:pt idx="641">
                  <c:v>1.3862943611198906</c:v>
                </c:pt>
                <c:pt idx="642">
                  <c:v>1.3862943611198906</c:v>
                </c:pt>
                <c:pt idx="643">
                  <c:v>1.3862943611198906</c:v>
                </c:pt>
                <c:pt idx="644">
                  <c:v>1.3862943611198906</c:v>
                </c:pt>
                <c:pt idx="645">
                  <c:v>1.3862943611198906</c:v>
                </c:pt>
                <c:pt idx="646">
                  <c:v>1.3862943611198906</c:v>
                </c:pt>
                <c:pt idx="647">
                  <c:v>1.3862943611198906</c:v>
                </c:pt>
                <c:pt idx="648">
                  <c:v>1.3862943611198906</c:v>
                </c:pt>
                <c:pt idx="649">
                  <c:v>1.3862943611198906</c:v>
                </c:pt>
                <c:pt idx="650">
                  <c:v>1.3862943611198906</c:v>
                </c:pt>
                <c:pt idx="651">
                  <c:v>1.3862943611198906</c:v>
                </c:pt>
                <c:pt idx="652">
                  <c:v>1.3862943611198906</c:v>
                </c:pt>
                <c:pt idx="653">
                  <c:v>1.3862943611198906</c:v>
                </c:pt>
                <c:pt idx="654">
                  <c:v>1.3862943611198906</c:v>
                </c:pt>
                <c:pt idx="655">
                  <c:v>1.3862943611198906</c:v>
                </c:pt>
                <c:pt idx="656">
                  <c:v>1.6094379124341003</c:v>
                </c:pt>
                <c:pt idx="657">
                  <c:v>1.6094379124341003</c:v>
                </c:pt>
                <c:pt idx="658">
                  <c:v>1.6094379124341003</c:v>
                </c:pt>
                <c:pt idx="659">
                  <c:v>1.6094379124341003</c:v>
                </c:pt>
                <c:pt idx="660">
                  <c:v>1.6094379124341003</c:v>
                </c:pt>
                <c:pt idx="661">
                  <c:v>1.6094379124341003</c:v>
                </c:pt>
                <c:pt idx="662">
                  <c:v>1.6094379124341003</c:v>
                </c:pt>
                <c:pt idx="663">
                  <c:v>1.6094379124341003</c:v>
                </c:pt>
                <c:pt idx="664">
                  <c:v>1.6094379124341003</c:v>
                </c:pt>
                <c:pt idx="665">
                  <c:v>1.6094379124341003</c:v>
                </c:pt>
                <c:pt idx="666">
                  <c:v>1.6094379124341003</c:v>
                </c:pt>
                <c:pt idx="667">
                  <c:v>1.6094379124341003</c:v>
                </c:pt>
                <c:pt idx="668">
                  <c:v>1.6094379124341003</c:v>
                </c:pt>
                <c:pt idx="669">
                  <c:v>1.6094379124341003</c:v>
                </c:pt>
                <c:pt idx="670">
                  <c:v>1.6094379124341003</c:v>
                </c:pt>
                <c:pt idx="671">
                  <c:v>1.6094379124341003</c:v>
                </c:pt>
                <c:pt idx="672">
                  <c:v>1.6094379124341003</c:v>
                </c:pt>
                <c:pt idx="673">
                  <c:v>1.6094379124341003</c:v>
                </c:pt>
                <c:pt idx="674">
                  <c:v>1.6094379124341003</c:v>
                </c:pt>
                <c:pt idx="675">
                  <c:v>1.6094379124341003</c:v>
                </c:pt>
                <c:pt idx="676">
                  <c:v>1.6094379124341003</c:v>
                </c:pt>
                <c:pt idx="677">
                  <c:v>1.6094379124341003</c:v>
                </c:pt>
                <c:pt idx="678">
                  <c:v>1.6094379124341003</c:v>
                </c:pt>
                <c:pt idx="679">
                  <c:v>1.6094379124341003</c:v>
                </c:pt>
                <c:pt idx="680">
                  <c:v>1.6094379124341003</c:v>
                </c:pt>
                <c:pt idx="681">
                  <c:v>1.6094379124341003</c:v>
                </c:pt>
                <c:pt idx="682">
                  <c:v>1.6094379124341003</c:v>
                </c:pt>
                <c:pt idx="683">
                  <c:v>1.6094379124341003</c:v>
                </c:pt>
                <c:pt idx="684">
                  <c:v>1.6094379124341003</c:v>
                </c:pt>
                <c:pt idx="685">
                  <c:v>1.6094379124341003</c:v>
                </c:pt>
                <c:pt idx="686">
                  <c:v>1.6094379124341003</c:v>
                </c:pt>
                <c:pt idx="687">
                  <c:v>1.6094379124341003</c:v>
                </c:pt>
                <c:pt idx="688">
                  <c:v>1.6094379124341003</c:v>
                </c:pt>
                <c:pt idx="689">
                  <c:v>1.6094379124341003</c:v>
                </c:pt>
                <c:pt idx="690">
                  <c:v>1.6094379124341003</c:v>
                </c:pt>
                <c:pt idx="691">
                  <c:v>1.6094379124341003</c:v>
                </c:pt>
                <c:pt idx="692">
                  <c:v>1.6094379124341003</c:v>
                </c:pt>
                <c:pt idx="693">
                  <c:v>1.6094379124341003</c:v>
                </c:pt>
                <c:pt idx="694">
                  <c:v>1.6094379124341003</c:v>
                </c:pt>
                <c:pt idx="695">
                  <c:v>1.6094379124341003</c:v>
                </c:pt>
                <c:pt idx="696">
                  <c:v>1.6094379124341003</c:v>
                </c:pt>
                <c:pt idx="697">
                  <c:v>1.6094379124341003</c:v>
                </c:pt>
                <c:pt idx="698">
                  <c:v>1.6094379124341003</c:v>
                </c:pt>
                <c:pt idx="699">
                  <c:v>1.6094379124341003</c:v>
                </c:pt>
                <c:pt idx="700">
                  <c:v>1.6094379124341003</c:v>
                </c:pt>
                <c:pt idx="701">
                  <c:v>1.6094379124341003</c:v>
                </c:pt>
                <c:pt idx="702">
                  <c:v>1.6094379124341003</c:v>
                </c:pt>
                <c:pt idx="703">
                  <c:v>1.6094379124341003</c:v>
                </c:pt>
                <c:pt idx="704">
                  <c:v>1.6094379124341003</c:v>
                </c:pt>
                <c:pt idx="705">
                  <c:v>1.6094379124341003</c:v>
                </c:pt>
                <c:pt idx="706">
                  <c:v>1.6094379124341003</c:v>
                </c:pt>
                <c:pt idx="707">
                  <c:v>1.6094379124341003</c:v>
                </c:pt>
                <c:pt idx="708">
                  <c:v>1.6094379124341003</c:v>
                </c:pt>
                <c:pt idx="709">
                  <c:v>1.6094379124341003</c:v>
                </c:pt>
                <c:pt idx="710">
                  <c:v>1.6094379124341003</c:v>
                </c:pt>
                <c:pt idx="711">
                  <c:v>1.6094379124341003</c:v>
                </c:pt>
                <c:pt idx="712">
                  <c:v>1.6094379124341003</c:v>
                </c:pt>
                <c:pt idx="713">
                  <c:v>1.6094379124341003</c:v>
                </c:pt>
                <c:pt idx="714">
                  <c:v>1.6094379124341003</c:v>
                </c:pt>
                <c:pt idx="715">
                  <c:v>1.6094379124341003</c:v>
                </c:pt>
                <c:pt idx="716">
                  <c:v>1.6094379124341003</c:v>
                </c:pt>
                <c:pt idx="717">
                  <c:v>1.6094379124341003</c:v>
                </c:pt>
                <c:pt idx="718">
                  <c:v>1.6094379124341003</c:v>
                </c:pt>
                <c:pt idx="719">
                  <c:v>1.6094379124341003</c:v>
                </c:pt>
                <c:pt idx="720">
                  <c:v>1.6094379124341003</c:v>
                </c:pt>
                <c:pt idx="721">
                  <c:v>1.6094379124341003</c:v>
                </c:pt>
                <c:pt idx="722">
                  <c:v>1.6094379124341003</c:v>
                </c:pt>
                <c:pt idx="723">
                  <c:v>1.6094379124341003</c:v>
                </c:pt>
                <c:pt idx="724">
                  <c:v>1.6094379124341003</c:v>
                </c:pt>
                <c:pt idx="725">
                  <c:v>1.6094379124341003</c:v>
                </c:pt>
                <c:pt idx="726">
                  <c:v>1.6094379124341003</c:v>
                </c:pt>
                <c:pt idx="727">
                  <c:v>1.6094379124341003</c:v>
                </c:pt>
                <c:pt idx="728">
                  <c:v>1.6094379124341003</c:v>
                </c:pt>
                <c:pt idx="729">
                  <c:v>1.6094379124341003</c:v>
                </c:pt>
                <c:pt idx="730">
                  <c:v>1.6094379124341003</c:v>
                </c:pt>
                <c:pt idx="731">
                  <c:v>1.6094379124341003</c:v>
                </c:pt>
                <c:pt idx="732">
                  <c:v>1.6094379124341003</c:v>
                </c:pt>
                <c:pt idx="733">
                  <c:v>1.6094379124341003</c:v>
                </c:pt>
                <c:pt idx="734">
                  <c:v>1.6094379124341003</c:v>
                </c:pt>
                <c:pt idx="735">
                  <c:v>1.6094379124341003</c:v>
                </c:pt>
                <c:pt idx="736">
                  <c:v>1.6094379124341003</c:v>
                </c:pt>
                <c:pt idx="737">
                  <c:v>1.6094379124341003</c:v>
                </c:pt>
                <c:pt idx="738">
                  <c:v>1.6094379124341003</c:v>
                </c:pt>
                <c:pt idx="739">
                  <c:v>1.6094379124341003</c:v>
                </c:pt>
                <c:pt idx="740">
                  <c:v>1.6094379124341003</c:v>
                </c:pt>
                <c:pt idx="741">
                  <c:v>1.6094379124341003</c:v>
                </c:pt>
                <c:pt idx="742">
                  <c:v>1.6094379124341003</c:v>
                </c:pt>
                <c:pt idx="743">
                  <c:v>1.6094379124341003</c:v>
                </c:pt>
                <c:pt idx="744">
                  <c:v>1.6094379124341003</c:v>
                </c:pt>
                <c:pt idx="745">
                  <c:v>1.6094379124341003</c:v>
                </c:pt>
                <c:pt idx="746">
                  <c:v>1.6094379124341003</c:v>
                </c:pt>
                <c:pt idx="747">
                  <c:v>1.6094379124341003</c:v>
                </c:pt>
                <c:pt idx="748">
                  <c:v>1.6094379124341003</c:v>
                </c:pt>
                <c:pt idx="749">
                  <c:v>1.6094379124341003</c:v>
                </c:pt>
                <c:pt idx="750">
                  <c:v>1.6094379124341003</c:v>
                </c:pt>
                <c:pt idx="751">
                  <c:v>1.6094379124341003</c:v>
                </c:pt>
                <c:pt idx="752">
                  <c:v>1.6094379124341003</c:v>
                </c:pt>
                <c:pt idx="753">
                  <c:v>1.6094379124341003</c:v>
                </c:pt>
                <c:pt idx="754">
                  <c:v>1.6094379124341003</c:v>
                </c:pt>
                <c:pt idx="755">
                  <c:v>1.6094379124341003</c:v>
                </c:pt>
                <c:pt idx="756">
                  <c:v>1.6094379124341003</c:v>
                </c:pt>
                <c:pt idx="757">
                  <c:v>1.6094379124341003</c:v>
                </c:pt>
                <c:pt idx="758">
                  <c:v>1.6094379124341003</c:v>
                </c:pt>
                <c:pt idx="759">
                  <c:v>1.6094379124341003</c:v>
                </c:pt>
                <c:pt idx="760">
                  <c:v>1.6094379124341003</c:v>
                </c:pt>
                <c:pt idx="761">
                  <c:v>1.6094379124341003</c:v>
                </c:pt>
                <c:pt idx="762">
                  <c:v>1.6094379124341003</c:v>
                </c:pt>
                <c:pt idx="763">
                  <c:v>1.6094379124341003</c:v>
                </c:pt>
                <c:pt idx="764">
                  <c:v>1.6094379124341003</c:v>
                </c:pt>
                <c:pt idx="765">
                  <c:v>1.6094379124341003</c:v>
                </c:pt>
                <c:pt idx="766">
                  <c:v>1.6094379124341003</c:v>
                </c:pt>
                <c:pt idx="767">
                  <c:v>1.6094379124341003</c:v>
                </c:pt>
                <c:pt idx="768">
                  <c:v>1.6094379124341003</c:v>
                </c:pt>
                <c:pt idx="769">
                  <c:v>1.6094379124341003</c:v>
                </c:pt>
                <c:pt idx="770">
                  <c:v>1.6094379124341003</c:v>
                </c:pt>
                <c:pt idx="771">
                  <c:v>1.6094379124341003</c:v>
                </c:pt>
                <c:pt idx="772">
                  <c:v>1.6094379124341003</c:v>
                </c:pt>
                <c:pt idx="773">
                  <c:v>1.6094379124341003</c:v>
                </c:pt>
                <c:pt idx="774">
                  <c:v>1.6094379124341003</c:v>
                </c:pt>
                <c:pt idx="775">
                  <c:v>1.6094379124341003</c:v>
                </c:pt>
                <c:pt idx="776">
                  <c:v>1.6094379124341003</c:v>
                </c:pt>
                <c:pt idx="777">
                  <c:v>1.6094379124341003</c:v>
                </c:pt>
                <c:pt idx="778">
                  <c:v>1.6094379124341003</c:v>
                </c:pt>
                <c:pt idx="779">
                  <c:v>1.6094379124341003</c:v>
                </c:pt>
                <c:pt idx="780">
                  <c:v>1.6094379124341003</c:v>
                </c:pt>
                <c:pt idx="781">
                  <c:v>1.6094379124341003</c:v>
                </c:pt>
                <c:pt idx="782">
                  <c:v>1.6094379124341003</c:v>
                </c:pt>
                <c:pt idx="783">
                  <c:v>1.6094379124341003</c:v>
                </c:pt>
                <c:pt idx="784">
                  <c:v>1.6094379124341003</c:v>
                </c:pt>
                <c:pt idx="785">
                  <c:v>1.6094379124341003</c:v>
                </c:pt>
                <c:pt idx="786">
                  <c:v>1.6094379124341003</c:v>
                </c:pt>
                <c:pt idx="787">
                  <c:v>1.6094379124341003</c:v>
                </c:pt>
                <c:pt idx="788">
                  <c:v>1.6094379124341003</c:v>
                </c:pt>
                <c:pt idx="789">
                  <c:v>1.791759469228055</c:v>
                </c:pt>
                <c:pt idx="790">
                  <c:v>1.791759469228055</c:v>
                </c:pt>
                <c:pt idx="791">
                  <c:v>1.791759469228055</c:v>
                </c:pt>
                <c:pt idx="792">
                  <c:v>1.791759469228055</c:v>
                </c:pt>
                <c:pt idx="793">
                  <c:v>1.791759469228055</c:v>
                </c:pt>
                <c:pt idx="794">
                  <c:v>1.791759469228055</c:v>
                </c:pt>
                <c:pt idx="795">
                  <c:v>1.791759469228055</c:v>
                </c:pt>
                <c:pt idx="796">
                  <c:v>1.791759469228055</c:v>
                </c:pt>
                <c:pt idx="797">
                  <c:v>1.791759469228055</c:v>
                </c:pt>
                <c:pt idx="798">
                  <c:v>1.791759469228055</c:v>
                </c:pt>
                <c:pt idx="799">
                  <c:v>1.791759469228055</c:v>
                </c:pt>
                <c:pt idx="800">
                  <c:v>1.791759469228055</c:v>
                </c:pt>
                <c:pt idx="801">
                  <c:v>1.791759469228055</c:v>
                </c:pt>
                <c:pt idx="802">
                  <c:v>1.791759469228055</c:v>
                </c:pt>
                <c:pt idx="803">
                  <c:v>1.791759469228055</c:v>
                </c:pt>
                <c:pt idx="804">
                  <c:v>1.791759469228055</c:v>
                </c:pt>
                <c:pt idx="805">
                  <c:v>1.791759469228055</c:v>
                </c:pt>
                <c:pt idx="806">
                  <c:v>1.791759469228055</c:v>
                </c:pt>
                <c:pt idx="807">
                  <c:v>1.791759469228055</c:v>
                </c:pt>
                <c:pt idx="808">
                  <c:v>1.791759469228055</c:v>
                </c:pt>
                <c:pt idx="809">
                  <c:v>1.791759469228055</c:v>
                </c:pt>
                <c:pt idx="810">
                  <c:v>1.791759469228055</c:v>
                </c:pt>
                <c:pt idx="811">
                  <c:v>1.791759469228055</c:v>
                </c:pt>
                <c:pt idx="812">
                  <c:v>1.791759469228055</c:v>
                </c:pt>
                <c:pt idx="813">
                  <c:v>1.791759469228055</c:v>
                </c:pt>
                <c:pt idx="814">
                  <c:v>1.791759469228055</c:v>
                </c:pt>
                <c:pt idx="815">
                  <c:v>1.791759469228055</c:v>
                </c:pt>
                <c:pt idx="816">
                  <c:v>1.791759469228055</c:v>
                </c:pt>
                <c:pt idx="817">
                  <c:v>1.791759469228055</c:v>
                </c:pt>
                <c:pt idx="818">
                  <c:v>1.791759469228055</c:v>
                </c:pt>
                <c:pt idx="819">
                  <c:v>1.791759469228055</c:v>
                </c:pt>
                <c:pt idx="820">
                  <c:v>1.791759469228055</c:v>
                </c:pt>
                <c:pt idx="821">
                  <c:v>1.791759469228055</c:v>
                </c:pt>
                <c:pt idx="822">
                  <c:v>1.791759469228055</c:v>
                </c:pt>
                <c:pt idx="823">
                  <c:v>1.791759469228055</c:v>
                </c:pt>
                <c:pt idx="824">
                  <c:v>1.791759469228055</c:v>
                </c:pt>
                <c:pt idx="825">
                  <c:v>1.791759469228055</c:v>
                </c:pt>
                <c:pt idx="826">
                  <c:v>1.791759469228055</c:v>
                </c:pt>
                <c:pt idx="827">
                  <c:v>1.791759469228055</c:v>
                </c:pt>
                <c:pt idx="828">
                  <c:v>1.791759469228055</c:v>
                </c:pt>
                <c:pt idx="829">
                  <c:v>1.791759469228055</c:v>
                </c:pt>
                <c:pt idx="830">
                  <c:v>1.791759469228055</c:v>
                </c:pt>
                <c:pt idx="831">
                  <c:v>1.791759469228055</c:v>
                </c:pt>
                <c:pt idx="832">
                  <c:v>1.791759469228055</c:v>
                </c:pt>
                <c:pt idx="833">
                  <c:v>1.791759469228055</c:v>
                </c:pt>
                <c:pt idx="834">
                  <c:v>1.791759469228055</c:v>
                </c:pt>
                <c:pt idx="835">
                  <c:v>1.791759469228055</c:v>
                </c:pt>
                <c:pt idx="836">
                  <c:v>1.791759469228055</c:v>
                </c:pt>
                <c:pt idx="837">
                  <c:v>1.791759469228055</c:v>
                </c:pt>
                <c:pt idx="838">
                  <c:v>1.791759469228055</c:v>
                </c:pt>
                <c:pt idx="839">
                  <c:v>1.791759469228055</c:v>
                </c:pt>
                <c:pt idx="840">
                  <c:v>1.791759469228055</c:v>
                </c:pt>
                <c:pt idx="841">
                  <c:v>1.791759469228055</c:v>
                </c:pt>
                <c:pt idx="842">
                  <c:v>1.791759469228055</c:v>
                </c:pt>
                <c:pt idx="843">
                  <c:v>1.791759469228055</c:v>
                </c:pt>
                <c:pt idx="844">
                  <c:v>1.791759469228055</c:v>
                </c:pt>
                <c:pt idx="845">
                  <c:v>1.791759469228055</c:v>
                </c:pt>
                <c:pt idx="846">
                  <c:v>1.791759469228055</c:v>
                </c:pt>
                <c:pt idx="847">
                  <c:v>1.791759469228055</c:v>
                </c:pt>
                <c:pt idx="848">
                  <c:v>1.791759469228055</c:v>
                </c:pt>
                <c:pt idx="849">
                  <c:v>1.791759469228055</c:v>
                </c:pt>
                <c:pt idx="850">
                  <c:v>1.791759469228055</c:v>
                </c:pt>
                <c:pt idx="851">
                  <c:v>1.791759469228055</c:v>
                </c:pt>
                <c:pt idx="852">
                  <c:v>1.791759469228055</c:v>
                </c:pt>
                <c:pt idx="853">
                  <c:v>1.791759469228055</c:v>
                </c:pt>
                <c:pt idx="854">
                  <c:v>1.791759469228055</c:v>
                </c:pt>
                <c:pt idx="855">
                  <c:v>1.791759469228055</c:v>
                </c:pt>
                <c:pt idx="856">
                  <c:v>1.791759469228055</c:v>
                </c:pt>
                <c:pt idx="857">
                  <c:v>1.791759469228055</c:v>
                </c:pt>
                <c:pt idx="858">
                  <c:v>1.791759469228055</c:v>
                </c:pt>
                <c:pt idx="859">
                  <c:v>1.791759469228055</c:v>
                </c:pt>
                <c:pt idx="860">
                  <c:v>1.791759469228055</c:v>
                </c:pt>
                <c:pt idx="861">
                  <c:v>1.791759469228055</c:v>
                </c:pt>
                <c:pt idx="862">
                  <c:v>1.791759469228055</c:v>
                </c:pt>
                <c:pt idx="863">
                  <c:v>1.791759469228055</c:v>
                </c:pt>
                <c:pt idx="864">
                  <c:v>1.791759469228055</c:v>
                </c:pt>
                <c:pt idx="865">
                  <c:v>1.791759469228055</c:v>
                </c:pt>
                <c:pt idx="866">
                  <c:v>1.791759469228055</c:v>
                </c:pt>
                <c:pt idx="867">
                  <c:v>1.791759469228055</c:v>
                </c:pt>
                <c:pt idx="868">
                  <c:v>1.791759469228055</c:v>
                </c:pt>
                <c:pt idx="869">
                  <c:v>1.791759469228055</c:v>
                </c:pt>
                <c:pt idx="870">
                  <c:v>1.791759469228055</c:v>
                </c:pt>
                <c:pt idx="871">
                  <c:v>1.791759469228055</c:v>
                </c:pt>
                <c:pt idx="872">
                  <c:v>1.791759469228055</c:v>
                </c:pt>
                <c:pt idx="873">
                  <c:v>1.791759469228055</c:v>
                </c:pt>
                <c:pt idx="874">
                  <c:v>1.791759469228055</c:v>
                </c:pt>
                <c:pt idx="875">
                  <c:v>1.791759469228055</c:v>
                </c:pt>
                <c:pt idx="876">
                  <c:v>1.791759469228055</c:v>
                </c:pt>
                <c:pt idx="877">
                  <c:v>1.791759469228055</c:v>
                </c:pt>
                <c:pt idx="878">
                  <c:v>1.791759469228055</c:v>
                </c:pt>
                <c:pt idx="879">
                  <c:v>1.791759469228055</c:v>
                </c:pt>
                <c:pt idx="880">
                  <c:v>1.791759469228055</c:v>
                </c:pt>
                <c:pt idx="881">
                  <c:v>1.791759469228055</c:v>
                </c:pt>
                <c:pt idx="882">
                  <c:v>1.791759469228055</c:v>
                </c:pt>
                <c:pt idx="883">
                  <c:v>1.791759469228055</c:v>
                </c:pt>
                <c:pt idx="884">
                  <c:v>1.791759469228055</c:v>
                </c:pt>
                <c:pt idx="885">
                  <c:v>1.791759469228055</c:v>
                </c:pt>
                <c:pt idx="886">
                  <c:v>1.791759469228055</c:v>
                </c:pt>
                <c:pt idx="887">
                  <c:v>1.791759469228055</c:v>
                </c:pt>
                <c:pt idx="888">
                  <c:v>1.791759469228055</c:v>
                </c:pt>
                <c:pt idx="889">
                  <c:v>1.791759469228055</c:v>
                </c:pt>
                <c:pt idx="890">
                  <c:v>1.791759469228055</c:v>
                </c:pt>
                <c:pt idx="891">
                  <c:v>1.791759469228055</c:v>
                </c:pt>
                <c:pt idx="892">
                  <c:v>1.791759469228055</c:v>
                </c:pt>
                <c:pt idx="893">
                  <c:v>1.791759469228055</c:v>
                </c:pt>
                <c:pt idx="894">
                  <c:v>1.791759469228055</c:v>
                </c:pt>
                <c:pt idx="895">
                  <c:v>1.791759469228055</c:v>
                </c:pt>
                <c:pt idx="896">
                  <c:v>1.791759469228055</c:v>
                </c:pt>
                <c:pt idx="897">
                  <c:v>1.9459101490553132</c:v>
                </c:pt>
                <c:pt idx="898">
                  <c:v>1.9459101490553132</c:v>
                </c:pt>
                <c:pt idx="899">
                  <c:v>1.9459101490553132</c:v>
                </c:pt>
                <c:pt idx="900">
                  <c:v>1.9459101490553132</c:v>
                </c:pt>
                <c:pt idx="901">
                  <c:v>1.9459101490553132</c:v>
                </c:pt>
                <c:pt idx="902">
                  <c:v>1.9459101490553132</c:v>
                </c:pt>
                <c:pt idx="903">
                  <c:v>1.9459101490553132</c:v>
                </c:pt>
                <c:pt idx="904">
                  <c:v>1.9459101490553132</c:v>
                </c:pt>
                <c:pt idx="905">
                  <c:v>1.9459101490553132</c:v>
                </c:pt>
                <c:pt idx="906">
                  <c:v>1.9459101490553132</c:v>
                </c:pt>
                <c:pt idx="907">
                  <c:v>1.9459101490553132</c:v>
                </c:pt>
                <c:pt idx="908">
                  <c:v>1.9459101490553132</c:v>
                </c:pt>
                <c:pt idx="909">
                  <c:v>1.9459101490553132</c:v>
                </c:pt>
                <c:pt idx="910">
                  <c:v>1.9459101490553132</c:v>
                </c:pt>
                <c:pt idx="911">
                  <c:v>1.9459101490553132</c:v>
                </c:pt>
                <c:pt idx="912">
                  <c:v>1.9459101490553132</c:v>
                </c:pt>
                <c:pt idx="913">
                  <c:v>1.9459101490553132</c:v>
                </c:pt>
                <c:pt idx="914">
                  <c:v>1.9459101490553132</c:v>
                </c:pt>
                <c:pt idx="915">
                  <c:v>1.9459101490553132</c:v>
                </c:pt>
                <c:pt idx="916">
                  <c:v>1.9459101490553132</c:v>
                </c:pt>
                <c:pt idx="917">
                  <c:v>1.9459101490553132</c:v>
                </c:pt>
                <c:pt idx="918">
                  <c:v>1.9459101490553132</c:v>
                </c:pt>
                <c:pt idx="919">
                  <c:v>1.9459101490553132</c:v>
                </c:pt>
                <c:pt idx="920">
                  <c:v>1.9459101490553132</c:v>
                </c:pt>
                <c:pt idx="921">
                  <c:v>1.9459101490553132</c:v>
                </c:pt>
                <c:pt idx="922">
                  <c:v>1.9459101490553132</c:v>
                </c:pt>
                <c:pt idx="923">
                  <c:v>1.9459101490553132</c:v>
                </c:pt>
                <c:pt idx="924">
                  <c:v>1.9459101490553132</c:v>
                </c:pt>
                <c:pt idx="925">
                  <c:v>1.9459101490553132</c:v>
                </c:pt>
                <c:pt idx="926">
                  <c:v>1.9459101490553132</c:v>
                </c:pt>
                <c:pt idx="927">
                  <c:v>1.9459101490553132</c:v>
                </c:pt>
                <c:pt idx="928">
                  <c:v>1.9459101490553132</c:v>
                </c:pt>
                <c:pt idx="929">
                  <c:v>1.9459101490553132</c:v>
                </c:pt>
                <c:pt idx="930">
                  <c:v>1.9459101490553132</c:v>
                </c:pt>
                <c:pt idx="931">
                  <c:v>1.9459101490553132</c:v>
                </c:pt>
                <c:pt idx="932">
                  <c:v>1.9459101490553132</c:v>
                </c:pt>
                <c:pt idx="933">
                  <c:v>1.9459101490553132</c:v>
                </c:pt>
                <c:pt idx="934">
                  <c:v>1.9459101490553132</c:v>
                </c:pt>
                <c:pt idx="935">
                  <c:v>1.9459101490553132</c:v>
                </c:pt>
                <c:pt idx="936">
                  <c:v>1.9459101490553132</c:v>
                </c:pt>
                <c:pt idx="937">
                  <c:v>1.9459101490553132</c:v>
                </c:pt>
                <c:pt idx="938">
                  <c:v>1.9459101490553132</c:v>
                </c:pt>
                <c:pt idx="939">
                  <c:v>1.9459101490553132</c:v>
                </c:pt>
                <c:pt idx="940">
                  <c:v>1.9459101490553132</c:v>
                </c:pt>
                <c:pt idx="941">
                  <c:v>1.9459101490553132</c:v>
                </c:pt>
                <c:pt idx="942">
                  <c:v>1.9459101490553132</c:v>
                </c:pt>
                <c:pt idx="943">
                  <c:v>1.9459101490553132</c:v>
                </c:pt>
                <c:pt idx="944">
                  <c:v>1.9459101490553132</c:v>
                </c:pt>
                <c:pt idx="945">
                  <c:v>1.9459101490553132</c:v>
                </c:pt>
                <c:pt idx="946">
                  <c:v>1.9459101490553132</c:v>
                </c:pt>
                <c:pt idx="947">
                  <c:v>1.9459101490553132</c:v>
                </c:pt>
                <c:pt idx="948">
                  <c:v>1.9459101490553132</c:v>
                </c:pt>
                <c:pt idx="949">
                  <c:v>1.9459101490553132</c:v>
                </c:pt>
                <c:pt idx="950">
                  <c:v>1.9459101490553132</c:v>
                </c:pt>
                <c:pt idx="951">
                  <c:v>1.9459101490553132</c:v>
                </c:pt>
                <c:pt idx="952">
                  <c:v>1.9459101490553132</c:v>
                </c:pt>
                <c:pt idx="953">
                  <c:v>1.9459101490553132</c:v>
                </c:pt>
                <c:pt idx="954">
                  <c:v>1.9459101490553132</c:v>
                </c:pt>
                <c:pt idx="955">
                  <c:v>1.9459101490553132</c:v>
                </c:pt>
                <c:pt idx="956">
                  <c:v>1.9459101490553132</c:v>
                </c:pt>
                <c:pt idx="957">
                  <c:v>1.9459101490553132</c:v>
                </c:pt>
                <c:pt idx="958">
                  <c:v>1.9459101490553132</c:v>
                </c:pt>
                <c:pt idx="959">
                  <c:v>1.9459101490553132</c:v>
                </c:pt>
                <c:pt idx="960">
                  <c:v>1.9459101490553132</c:v>
                </c:pt>
                <c:pt idx="961">
                  <c:v>1.9459101490553132</c:v>
                </c:pt>
                <c:pt idx="962">
                  <c:v>1.9459101490553132</c:v>
                </c:pt>
                <c:pt idx="963">
                  <c:v>1.9459101490553132</c:v>
                </c:pt>
                <c:pt idx="964">
                  <c:v>1.9459101490553132</c:v>
                </c:pt>
                <c:pt idx="965">
                  <c:v>1.9459101490553132</c:v>
                </c:pt>
                <c:pt idx="966">
                  <c:v>1.9459101490553132</c:v>
                </c:pt>
                <c:pt idx="967">
                  <c:v>1.9459101490553132</c:v>
                </c:pt>
                <c:pt idx="968">
                  <c:v>1.9459101490553132</c:v>
                </c:pt>
                <c:pt idx="969">
                  <c:v>1.9459101490553132</c:v>
                </c:pt>
                <c:pt idx="970">
                  <c:v>1.9459101490553132</c:v>
                </c:pt>
                <c:pt idx="971">
                  <c:v>1.9459101490553132</c:v>
                </c:pt>
                <c:pt idx="972">
                  <c:v>1.9459101490553132</c:v>
                </c:pt>
                <c:pt idx="973">
                  <c:v>1.9459101490553132</c:v>
                </c:pt>
                <c:pt idx="974">
                  <c:v>1.9459101490553132</c:v>
                </c:pt>
                <c:pt idx="975">
                  <c:v>1.9459101490553132</c:v>
                </c:pt>
                <c:pt idx="976">
                  <c:v>1.9459101490553132</c:v>
                </c:pt>
                <c:pt idx="977">
                  <c:v>1.9459101490553132</c:v>
                </c:pt>
                <c:pt idx="978">
                  <c:v>1.9459101490553132</c:v>
                </c:pt>
                <c:pt idx="979">
                  <c:v>1.9459101490553132</c:v>
                </c:pt>
                <c:pt idx="980">
                  <c:v>1.9459101490553132</c:v>
                </c:pt>
                <c:pt idx="981">
                  <c:v>1.9459101490553132</c:v>
                </c:pt>
                <c:pt idx="982">
                  <c:v>1.9459101490553132</c:v>
                </c:pt>
                <c:pt idx="983">
                  <c:v>1.9459101490553132</c:v>
                </c:pt>
                <c:pt idx="984">
                  <c:v>1.9459101490553132</c:v>
                </c:pt>
                <c:pt idx="985">
                  <c:v>1.9459101490553132</c:v>
                </c:pt>
                <c:pt idx="986">
                  <c:v>2.0794415416798357</c:v>
                </c:pt>
                <c:pt idx="987">
                  <c:v>2.0794415416798357</c:v>
                </c:pt>
                <c:pt idx="988">
                  <c:v>2.0794415416798357</c:v>
                </c:pt>
                <c:pt idx="989">
                  <c:v>2.0794415416798357</c:v>
                </c:pt>
                <c:pt idx="990">
                  <c:v>2.0794415416798357</c:v>
                </c:pt>
                <c:pt idx="991">
                  <c:v>2.0794415416798357</c:v>
                </c:pt>
                <c:pt idx="992">
                  <c:v>2.0794415416798357</c:v>
                </c:pt>
                <c:pt idx="993">
                  <c:v>2.0794415416798357</c:v>
                </c:pt>
                <c:pt idx="994">
                  <c:v>2.0794415416798357</c:v>
                </c:pt>
                <c:pt idx="995">
                  <c:v>2.0794415416798357</c:v>
                </c:pt>
                <c:pt idx="996">
                  <c:v>2.0794415416798357</c:v>
                </c:pt>
                <c:pt idx="997">
                  <c:v>2.0794415416798357</c:v>
                </c:pt>
                <c:pt idx="998">
                  <c:v>2.0794415416798357</c:v>
                </c:pt>
                <c:pt idx="999">
                  <c:v>2.0794415416798357</c:v>
                </c:pt>
                <c:pt idx="1000">
                  <c:v>2.0794415416798357</c:v>
                </c:pt>
                <c:pt idx="1001">
                  <c:v>2.0794415416798357</c:v>
                </c:pt>
                <c:pt idx="1002">
                  <c:v>2.0794415416798357</c:v>
                </c:pt>
                <c:pt idx="1003">
                  <c:v>2.0794415416798357</c:v>
                </c:pt>
                <c:pt idx="1004">
                  <c:v>2.0794415416798357</c:v>
                </c:pt>
                <c:pt idx="1005">
                  <c:v>2.0794415416798357</c:v>
                </c:pt>
                <c:pt idx="1006">
                  <c:v>2.0794415416798357</c:v>
                </c:pt>
                <c:pt idx="1007">
                  <c:v>2.0794415416798357</c:v>
                </c:pt>
                <c:pt idx="1008">
                  <c:v>2.0794415416798357</c:v>
                </c:pt>
                <c:pt idx="1009">
                  <c:v>2.0794415416798357</c:v>
                </c:pt>
                <c:pt idx="1010">
                  <c:v>2.0794415416798357</c:v>
                </c:pt>
                <c:pt idx="1011">
                  <c:v>2.0794415416798357</c:v>
                </c:pt>
                <c:pt idx="1012">
                  <c:v>2.0794415416798357</c:v>
                </c:pt>
                <c:pt idx="1013">
                  <c:v>2.0794415416798357</c:v>
                </c:pt>
                <c:pt idx="1014">
                  <c:v>2.0794415416798357</c:v>
                </c:pt>
                <c:pt idx="1015">
                  <c:v>2.0794415416798357</c:v>
                </c:pt>
                <c:pt idx="1016">
                  <c:v>2.0794415416798357</c:v>
                </c:pt>
                <c:pt idx="1017">
                  <c:v>2.0794415416798357</c:v>
                </c:pt>
                <c:pt idx="1018">
                  <c:v>2.0794415416798357</c:v>
                </c:pt>
                <c:pt idx="1019">
                  <c:v>2.0794415416798357</c:v>
                </c:pt>
                <c:pt idx="1020">
                  <c:v>2.0794415416798357</c:v>
                </c:pt>
                <c:pt idx="1021">
                  <c:v>2.0794415416798357</c:v>
                </c:pt>
                <c:pt idx="1022">
                  <c:v>2.0794415416798357</c:v>
                </c:pt>
                <c:pt idx="1023">
                  <c:v>2.0794415416798357</c:v>
                </c:pt>
                <c:pt idx="1024">
                  <c:v>2.0794415416798357</c:v>
                </c:pt>
                <c:pt idx="1025">
                  <c:v>2.0794415416798357</c:v>
                </c:pt>
                <c:pt idx="1026">
                  <c:v>2.0794415416798357</c:v>
                </c:pt>
                <c:pt idx="1027">
                  <c:v>2.0794415416798357</c:v>
                </c:pt>
                <c:pt idx="1028">
                  <c:v>2.0794415416798357</c:v>
                </c:pt>
                <c:pt idx="1029">
                  <c:v>2.0794415416798357</c:v>
                </c:pt>
                <c:pt idx="1030">
                  <c:v>2.0794415416798357</c:v>
                </c:pt>
                <c:pt idx="1031">
                  <c:v>2.0794415416798357</c:v>
                </c:pt>
                <c:pt idx="1032">
                  <c:v>2.0794415416798357</c:v>
                </c:pt>
                <c:pt idx="1033">
                  <c:v>2.0794415416798357</c:v>
                </c:pt>
                <c:pt idx="1034">
                  <c:v>2.0794415416798357</c:v>
                </c:pt>
                <c:pt idx="1035">
                  <c:v>2.0794415416798357</c:v>
                </c:pt>
                <c:pt idx="1036">
                  <c:v>2.0794415416798357</c:v>
                </c:pt>
                <c:pt idx="1037">
                  <c:v>2.0794415416798357</c:v>
                </c:pt>
                <c:pt idx="1038">
                  <c:v>2.0794415416798357</c:v>
                </c:pt>
                <c:pt idx="1039">
                  <c:v>2.0794415416798357</c:v>
                </c:pt>
                <c:pt idx="1040">
                  <c:v>2.0794415416798357</c:v>
                </c:pt>
                <c:pt idx="1041">
                  <c:v>2.0794415416798357</c:v>
                </c:pt>
                <c:pt idx="1042">
                  <c:v>2.0794415416798357</c:v>
                </c:pt>
                <c:pt idx="1043">
                  <c:v>2.0794415416798357</c:v>
                </c:pt>
                <c:pt idx="1044">
                  <c:v>2.0794415416798357</c:v>
                </c:pt>
                <c:pt idx="1045">
                  <c:v>2.0794415416798357</c:v>
                </c:pt>
                <c:pt idx="1046">
                  <c:v>2.0794415416798357</c:v>
                </c:pt>
                <c:pt idx="1047">
                  <c:v>2.0794415416798357</c:v>
                </c:pt>
                <c:pt idx="1048">
                  <c:v>2.0794415416798357</c:v>
                </c:pt>
                <c:pt idx="1049">
                  <c:v>2.0794415416798357</c:v>
                </c:pt>
                <c:pt idx="1050">
                  <c:v>2.0794415416798357</c:v>
                </c:pt>
                <c:pt idx="1051">
                  <c:v>2.0794415416798357</c:v>
                </c:pt>
                <c:pt idx="1052">
                  <c:v>2.0794415416798357</c:v>
                </c:pt>
                <c:pt idx="1053">
                  <c:v>2.0794415416798357</c:v>
                </c:pt>
                <c:pt idx="1054">
                  <c:v>2.0794415416798357</c:v>
                </c:pt>
                <c:pt idx="1055">
                  <c:v>2.0794415416798357</c:v>
                </c:pt>
                <c:pt idx="1056">
                  <c:v>2.0794415416798357</c:v>
                </c:pt>
                <c:pt idx="1057">
                  <c:v>2.0794415416798357</c:v>
                </c:pt>
                <c:pt idx="1058">
                  <c:v>2.0794415416798357</c:v>
                </c:pt>
                <c:pt idx="1059">
                  <c:v>2.0794415416798357</c:v>
                </c:pt>
                <c:pt idx="1060">
                  <c:v>2.0794415416798357</c:v>
                </c:pt>
                <c:pt idx="1061">
                  <c:v>2.0794415416798357</c:v>
                </c:pt>
                <c:pt idx="1062">
                  <c:v>2.0794415416798357</c:v>
                </c:pt>
                <c:pt idx="1063">
                  <c:v>2.0794415416798357</c:v>
                </c:pt>
                <c:pt idx="1064">
                  <c:v>2.0794415416798357</c:v>
                </c:pt>
                <c:pt idx="1065">
                  <c:v>2.0794415416798357</c:v>
                </c:pt>
                <c:pt idx="1066">
                  <c:v>2.0794415416798357</c:v>
                </c:pt>
                <c:pt idx="1067">
                  <c:v>2.0794415416798357</c:v>
                </c:pt>
                <c:pt idx="1068">
                  <c:v>2.0794415416798357</c:v>
                </c:pt>
                <c:pt idx="1069">
                  <c:v>2.1972245773362196</c:v>
                </c:pt>
                <c:pt idx="1070">
                  <c:v>2.1972245773362196</c:v>
                </c:pt>
                <c:pt idx="1071">
                  <c:v>2.1972245773362196</c:v>
                </c:pt>
                <c:pt idx="1072">
                  <c:v>2.1972245773362196</c:v>
                </c:pt>
                <c:pt idx="1073">
                  <c:v>2.1972245773362196</c:v>
                </c:pt>
                <c:pt idx="1074">
                  <c:v>2.1972245773362196</c:v>
                </c:pt>
                <c:pt idx="1075">
                  <c:v>2.1972245773362196</c:v>
                </c:pt>
                <c:pt idx="1076">
                  <c:v>2.1972245773362196</c:v>
                </c:pt>
                <c:pt idx="1077">
                  <c:v>2.1972245773362196</c:v>
                </c:pt>
                <c:pt idx="1078">
                  <c:v>2.1972245773362196</c:v>
                </c:pt>
                <c:pt idx="1079">
                  <c:v>2.1972245773362196</c:v>
                </c:pt>
                <c:pt idx="1080">
                  <c:v>2.1972245773362196</c:v>
                </c:pt>
                <c:pt idx="1081">
                  <c:v>2.1972245773362196</c:v>
                </c:pt>
                <c:pt idx="1082">
                  <c:v>2.1972245773362196</c:v>
                </c:pt>
                <c:pt idx="1083">
                  <c:v>2.1972245773362196</c:v>
                </c:pt>
                <c:pt idx="1084">
                  <c:v>2.1972245773362196</c:v>
                </c:pt>
                <c:pt idx="1085">
                  <c:v>2.1972245773362196</c:v>
                </c:pt>
                <c:pt idx="1086">
                  <c:v>2.1972245773362196</c:v>
                </c:pt>
                <c:pt idx="1087">
                  <c:v>2.1972245773362196</c:v>
                </c:pt>
                <c:pt idx="1088">
                  <c:v>2.1972245773362196</c:v>
                </c:pt>
                <c:pt idx="1089">
                  <c:v>2.1972245773362196</c:v>
                </c:pt>
                <c:pt idx="1090">
                  <c:v>2.1972245773362196</c:v>
                </c:pt>
                <c:pt idx="1091">
                  <c:v>2.1972245773362196</c:v>
                </c:pt>
                <c:pt idx="1092">
                  <c:v>2.1972245773362196</c:v>
                </c:pt>
                <c:pt idx="1093">
                  <c:v>2.1972245773362196</c:v>
                </c:pt>
                <c:pt idx="1094">
                  <c:v>2.1972245773362196</c:v>
                </c:pt>
                <c:pt idx="1095">
                  <c:v>2.1972245773362196</c:v>
                </c:pt>
                <c:pt idx="1096">
                  <c:v>2.1972245773362196</c:v>
                </c:pt>
                <c:pt idx="1097">
                  <c:v>2.1972245773362196</c:v>
                </c:pt>
                <c:pt idx="1098">
                  <c:v>2.1972245773362196</c:v>
                </c:pt>
                <c:pt idx="1099">
                  <c:v>2.1972245773362196</c:v>
                </c:pt>
                <c:pt idx="1100">
                  <c:v>2.1972245773362196</c:v>
                </c:pt>
                <c:pt idx="1101">
                  <c:v>2.1972245773362196</c:v>
                </c:pt>
                <c:pt idx="1102">
                  <c:v>2.1972245773362196</c:v>
                </c:pt>
                <c:pt idx="1103">
                  <c:v>2.1972245773362196</c:v>
                </c:pt>
                <c:pt idx="1104">
                  <c:v>2.1972245773362196</c:v>
                </c:pt>
                <c:pt idx="1105">
                  <c:v>2.1972245773362196</c:v>
                </c:pt>
                <c:pt idx="1106">
                  <c:v>2.1972245773362196</c:v>
                </c:pt>
                <c:pt idx="1107">
                  <c:v>2.1972245773362196</c:v>
                </c:pt>
                <c:pt idx="1108">
                  <c:v>2.1972245773362196</c:v>
                </c:pt>
                <c:pt idx="1109">
                  <c:v>2.1972245773362196</c:v>
                </c:pt>
                <c:pt idx="1110">
                  <c:v>2.1972245773362196</c:v>
                </c:pt>
                <c:pt idx="1111">
                  <c:v>2.1972245773362196</c:v>
                </c:pt>
                <c:pt idx="1112">
                  <c:v>2.1972245773362196</c:v>
                </c:pt>
                <c:pt idx="1113">
                  <c:v>2.1972245773362196</c:v>
                </c:pt>
                <c:pt idx="1114">
                  <c:v>2.1972245773362196</c:v>
                </c:pt>
                <c:pt idx="1115">
                  <c:v>2.1972245773362196</c:v>
                </c:pt>
                <c:pt idx="1116">
                  <c:v>2.1972245773362196</c:v>
                </c:pt>
                <c:pt idx="1117">
                  <c:v>2.1972245773362196</c:v>
                </c:pt>
                <c:pt idx="1118">
                  <c:v>2.1972245773362196</c:v>
                </c:pt>
                <c:pt idx="1119">
                  <c:v>2.1972245773362196</c:v>
                </c:pt>
                <c:pt idx="1120">
                  <c:v>2.1972245773362196</c:v>
                </c:pt>
                <c:pt idx="1121">
                  <c:v>2.1972245773362196</c:v>
                </c:pt>
                <c:pt idx="1122">
                  <c:v>2.1972245773362196</c:v>
                </c:pt>
                <c:pt idx="1123">
                  <c:v>2.1972245773362196</c:v>
                </c:pt>
                <c:pt idx="1124">
                  <c:v>2.1972245773362196</c:v>
                </c:pt>
                <c:pt idx="1125">
                  <c:v>2.1972245773362196</c:v>
                </c:pt>
                <c:pt idx="1126">
                  <c:v>2.1972245773362196</c:v>
                </c:pt>
                <c:pt idx="1127">
                  <c:v>2.1972245773362196</c:v>
                </c:pt>
                <c:pt idx="1128">
                  <c:v>2.1972245773362196</c:v>
                </c:pt>
                <c:pt idx="1129">
                  <c:v>2.1972245773362196</c:v>
                </c:pt>
                <c:pt idx="1130">
                  <c:v>2.1972245773362196</c:v>
                </c:pt>
                <c:pt idx="1131">
                  <c:v>2.1972245773362196</c:v>
                </c:pt>
                <c:pt idx="1132">
                  <c:v>2.1972245773362196</c:v>
                </c:pt>
                <c:pt idx="1133">
                  <c:v>2.1972245773362196</c:v>
                </c:pt>
                <c:pt idx="1134">
                  <c:v>2.1972245773362196</c:v>
                </c:pt>
                <c:pt idx="1135">
                  <c:v>2.1972245773362196</c:v>
                </c:pt>
                <c:pt idx="1136">
                  <c:v>2.1972245773362196</c:v>
                </c:pt>
                <c:pt idx="1137">
                  <c:v>2.1972245773362196</c:v>
                </c:pt>
                <c:pt idx="1138">
                  <c:v>2.1972245773362196</c:v>
                </c:pt>
                <c:pt idx="1139">
                  <c:v>2.1972245773362196</c:v>
                </c:pt>
                <c:pt idx="1140">
                  <c:v>2.1972245773362196</c:v>
                </c:pt>
                <c:pt idx="1141">
                  <c:v>2.1972245773362196</c:v>
                </c:pt>
                <c:pt idx="1142">
                  <c:v>2.1972245773362196</c:v>
                </c:pt>
                <c:pt idx="1143">
                  <c:v>2.1972245773362196</c:v>
                </c:pt>
                <c:pt idx="1144">
                  <c:v>2.1972245773362196</c:v>
                </c:pt>
                <c:pt idx="1145">
                  <c:v>2.1972245773362196</c:v>
                </c:pt>
                <c:pt idx="1146">
                  <c:v>2.1972245773362196</c:v>
                </c:pt>
                <c:pt idx="1147">
                  <c:v>2.1972245773362196</c:v>
                </c:pt>
                <c:pt idx="1148">
                  <c:v>2.1972245773362196</c:v>
                </c:pt>
                <c:pt idx="1149">
                  <c:v>2.1972245773362196</c:v>
                </c:pt>
                <c:pt idx="1150">
                  <c:v>2.1972245773362196</c:v>
                </c:pt>
                <c:pt idx="1151">
                  <c:v>2.1972245773362196</c:v>
                </c:pt>
                <c:pt idx="1152">
                  <c:v>2.1972245773362196</c:v>
                </c:pt>
                <c:pt idx="1153">
                  <c:v>2.1972245773362196</c:v>
                </c:pt>
                <c:pt idx="1154">
                  <c:v>2.1972245773362196</c:v>
                </c:pt>
                <c:pt idx="1155">
                  <c:v>2.1972245773362196</c:v>
                </c:pt>
                <c:pt idx="1156">
                  <c:v>2.1972245773362196</c:v>
                </c:pt>
                <c:pt idx="1157">
                  <c:v>2.1972245773362196</c:v>
                </c:pt>
                <c:pt idx="1158">
                  <c:v>2.3025850929940459</c:v>
                </c:pt>
                <c:pt idx="1159">
                  <c:v>2.3025850929940459</c:v>
                </c:pt>
                <c:pt idx="1160">
                  <c:v>2.3025850929940459</c:v>
                </c:pt>
                <c:pt idx="1161">
                  <c:v>2.3025850929940459</c:v>
                </c:pt>
                <c:pt idx="1162">
                  <c:v>2.3025850929940459</c:v>
                </c:pt>
                <c:pt idx="1163">
                  <c:v>2.3025850929940459</c:v>
                </c:pt>
                <c:pt idx="1164">
                  <c:v>2.3025850929940459</c:v>
                </c:pt>
                <c:pt idx="1165">
                  <c:v>2.3025850929940459</c:v>
                </c:pt>
                <c:pt idx="1166">
                  <c:v>2.3025850929940459</c:v>
                </c:pt>
                <c:pt idx="1167">
                  <c:v>2.3025850929940459</c:v>
                </c:pt>
                <c:pt idx="1168">
                  <c:v>2.3025850929940459</c:v>
                </c:pt>
                <c:pt idx="1169">
                  <c:v>2.3025850929940459</c:v>
                </c:pt>
                <c:pt idx="1170">
                  <c:v>2.3025850929940459</c:v>
                </c:pt>
                <c:pt idx="1171">
                  <c:v>2.3025850929940459</c:v>
                </c:pt>
                <c:pt idx="1172">
                  <c:v>2.3025850929940459</c:v>
                </c:pt>
                <c:pt idx="1173">
                  <c:v>2.3025850929940459</c:v>
                </c:pt>
                <c:pt idx="1174">
                  <c:v>2.3025850929940459</c:v>
                </c:pt>
                <c:pt idx="1175">
                  <c:v>2.3025850929940459</c:v>
                </c:pt>
                <c:pt idx="1176">
                  <c:v>2.3025850929940459</c:v>
                </c:pt>
                <c:pt idx="1177">
                  <c:v>2.3025850929940459</c:v>
                </c:pt>
                <c:pt idx="1178">
                  <c:v>2.3025850929940459</c:v>
                </c:pt>
                <c:pt idx="1179">
                  <c:v>2.3025850929940459</c:v>
                </c:pt>
                <c:pt idx="1180">
                  <c:v>2.3025850929940459</c:v>
                </c:pt>
                <c:pt idx="1181">
                  <c:v>2.3025850929940459</c:v>
                </c:pt>
                <c:pt idx="1182">
                  <c:v>2.3025850929940459</c:v>
                </c:pt>
                <c:pt idx="1183">
                  <c:v>2.3025850929940459</c:v>
                </c:pt>
                <c:pt idx="1184">
                  <c:v>2.3025850929940459</c:v>
                </c:pt>
                <c:pt idx="1185">
                  <c:v>2.3025850929940459</c:v>
                </c:pt>
                <c:pt idx="1186">
                  <c:v>2.3025850929940459</c:v>
                </c:pt>
                <c:pt idx="1187">
                  <c:v>2.3025850929940459</c:v>
                </c:pt>
                <c:pt idx="1188">
                  <c:v>2.3025850929940459</c:v>
                </c:pt>
                <c:pt idx="1189">
                  <c:v>2.3025850929940459</c:v>
                </c:pt>
                <c:pt idx="1190">
                  <c:v>2.3025850929940459</c:v>
                </c:pt>
                <c:pt idx="1191">
                  <c:v>2.3025850929940459</c:v>
                </c:pt>
                <c:pt idx="1192">
                  <c:v>2.3025850929940459</c:v>
                </c:pt>
                <c:pt idx="1193">
                  <c:v>2.3025850929940459</c:v>
                </c:pt>
                <c:pt idx="1194">
                  <c:v>2.3025850929940459</c:v>
                </c:pt>
                <c:pt idx="1195">
                  <c:v>2.3025850929940459</c:v>
                </c:pt>
                <c:pt idx="1196">
                  <c:v>2.3025850929940459</c:v>
                </c:pt>
                <c:pt idx="1197">
                  <c:v>2.3025850929940459</c:v>
                </c:pt>
                <c:pt idx="1198">
                  <c:v>2.3025850929940459</c:v>
                </c:pt>
                <c:pt idx="1199">
                  <c:v>2.3025850929940459</c:v>
                </c:pt>
                <c:pt idx="1200">
                  <c:v>2.3025850929940459</c:v>
                </c:pt>
                <c:pt idx="1201">
                  <c:v>2.3025850929940459</c:v>
                </c:pt>
                <c:pt idx="1202">
                  <c:v>2.3025850929940459</c:v>
                </c:pt>
                <c:pt idx="1203">
                  <c:v>2.3025850929940459</c:v>
                </c:pt>
                <c:pt idx="1204">
                  <c:v>2.3025850929940459</c:v>
                </c:pt>
                <c:pt idx="1205">
                  <c:v>2.3025850929940459</c:v>
                </c:pt>
                <c:pt idx="1206">
                  <c:v>2.3025850929940459</c:v>
                </c:pt>
                <c:pt idx="1207">
                  <c:v>2.3025850929940459</c:v>
                </c:pt>
                <c:pt idx="1208">
                  <c:v>2.3025850929940459</c:v>
                </c:pt>
                <c:pt idx="1209">
                  <c:v>2.3025850929940459</c:v>
                </c:pt>
                <c:pt idx="1210">
                  <c:v>2.3025850929940459</c:v>
                </c:pt>
                <c:pt idx="1211">
                  <c:v>2.3025850929940459</c:v>
                </c:pt>
                <c:pt idx="1212">
                  <c:v>2.3025850929940459</c:v>
                </c:pt>
                <c:pt idx="1213">
                  <c:v>2.3025850929940459</c:v>
                </c:pt>
                <c:pt idx="1214">
                  <c:v>2.3025850929940459</c:v>
                </c:pt>
                <c:pt idx="1215">
                  <c:v>2.3025850929940459</c:v>
                </c:pt>
                <c:pt idx="1216">
                  <c:v>2.3025850929940459</c:v>
                </c:pt>
                <c:pt idx="1217">
                  <c:v>2.3025850929940459</c:v>
                </c:pt>
                <c:pt idx="1218">
                  <c:v>2.3025850929940459</c:v>
                </c:pt>
                <c:pt idx="1219">
                  <c:v>2.3025850929940459</c:v>
                </c:pt>
                <c:pt idx="1220">
                  <c:v>2.3025850929940459</c:v>
                </c:pt>
                <c:pt idx="1221">
                  <c:v>2.3025850929940459</c:v>
                </c:pt>
                <c:pt idx="1222">
                  <c:v>2.3025850929940459</c:v>
                </c:pt>
                <c:pt idx="1223">
                  <c:v>2.3025850929940459</c:v>
                </c:pt>
                <c:pt idx="1224">
                  <c:v>2.3025850929940459</c:v>
                </c:pt>
                <c:pt idx="1225">
                  <c:v>2.3025850929940459</c:v>
                </c:pt>
                <c:pt idx="1226">
                  <c:v>2.3025850929940459</c:v>
                </c:pt>
                <c:pt idx="1227">
                  <c:v>2.3025850929940459</c:v>
                </c:pt>
                <c:pt idx="1228">
                  <c:v>2.3025850929940459</c:v>
                </c:pt>
                <c:pt idx="1229">
                  <c:v>2.3025850929940459</c:v>
                </c:pt>
                <c:pt idx="1230">
                  <c:v>2.3025850929940459</c:v>
                </c:pt>
                <c:pt idx="1231">
                  <c:v>2.3025850929940459</c:v>
                </c:pt>
                <c:pt idx="1232">
                  <c:v>2.3025850929940459</c:v>
                </c:pt>
                <c:pt idx="1233">
                  <c:v>2.3025850929940459</c:v>
                </c:pt>
                <c:pt idx="1234">
                  <c:v>2.3025850929940459</c:v>
                </c:pt>
                <c:pt idx="1235">
                  <c:v>2.3025850929940459</c:v>
                </c:pt>
                <c:pt idx="1236">
                  <c:v>2.3025850929940459</c:v>
                </c:pt>
                <c:pt idx="1237">
                  <c:v>2.3978952727983707</c:v>
                </c:pt>
                <c:pt idx="1238">
                  <c:v>2.3978952727983707</c:v>
                </c:pt>
                <c:pt idx="1239">
                  <c:v>2.3978952727983707</c:v>
                </c:pt>
                <c:pt idx="1240">
                  <c:v>2.3978952727983707</c:v>
                </c:pt>
                <c:pt idx="1241">
                  <c:v>2.3978952727983707</c:v>
                </c:pt>
                <c:pt idx="1242">
                  <c:v>2.3978952727983707</c:v>
                </c:pt>
                <c:pt idx="1243">
                  <c:v>2.3978952727983707</c:v>
                </c:pt>
                <c:pt idx="1244">
                  <c:v>2.3978952727983707</c:v>
                </c:pt>
                <c:pt idx="1245">
                  <c:v>2.3978952727983707</c:v>
                </c:pt>
                <c:pt idx="1246">
                  <c:v>2.3978952727983707</c:v>
                </c:pt>
                <c:pt idx="1247">
                  <c:v>2.3978952727983707</c:v>
                </c:pt>
                <c:pt idx="1248">
                  <c:v>2.3978952727983707</c:v>
                </c:pt>
                <c:pt idx="1249">
                  <c:v>2.3978952727983707</c:v>
                </c:pt>
                <c:pt idx="1250">
                  <c:v>2.3978952727983707</c:v>
                </c:pt>
                <c:pt idx="1251">
                  <c:v>2.3978952727983707</c:v>
                </c:pt>
                <c:pt idx="1252">
                  <c:v>2.3978952727983707</c:v>
                </c:pt>
                <c:pt idx="1253">
                  <c:v>2.3978952727983707</c:v>
                </c:pt>
                <c:pt idx="1254">
                  <c:v>2.3978952727983707</c:v>
                </c:pt>
                <c:pt idx="1255">
                  <c:v>2.3978952727983707</c:v>
                </c:pt>
                <c:pt idx="1256">
                  <c:v>2.3978952727983707</c:v>
                </c:pt>
                <c:pt idx="1257">
                  <c:v>2.3978952727983707</c:v>
                </c:pt>
                <c:pt idx="1258">
                  <c:v>2.3978952727983707</c:v>
                </c:pt>
                <c:pt idx="1259">
                  <c:v>2.3978952727983707</c:v>
                </c:pt>
                <c:pt idx="1260">
                  <c:v>2.3978952727983707</c:v>
                </c:pt>
                <c:pt idx="1261">
                  <c:v>2.3978952727983707</c:v>
                </c:pt>
                <c:pt idx="1262">
                  <c:v>2.3978952727983707</c:v>
                </c:pt>
                <c:pt idx="1263">
                  <c:v>2.3978952727983707</c:v>
                </c:pt>
                <c:pt idx="1264">
                  <c:v>2.3978952727983707</c:v>
                </c:pt>
                <c:pt idx="1265">
                  <c:v>2.3978952727983707</c:v>
                </c:pt>
                <c:pt idx="1266">
                  <c:v>2.3978952727983707</c:v>
                </c:pt>
                <c:pt idx="1267">
                  <c:v>2.3978952727983707</c:v>
                </c:pt>
                <c:pt idx="1268">
                  <c:v>2.3978952727983707</c:v>
                </c:pt>
                <c:pt idx="1269">
                  <c:v>2.3978952727983707</c:v>
                </c:pt>
                <c:pt idx="1270">
                  <c:v>2.3978952727983707</c:v>
                </c:pt>
                <c:pt idx="1271">
                  <c:v>2.3978952727983707</c:v>
                </c:pt>
                <c:pt idx="1272">
                  <c:v>2.3978952727983707</c:v>
                </c:pt>
                <c:pt idx="1273">
                  <c:v>2.3978952727983707</c:v>
                </c:pt>
                <c:pt idx="1274">
                  <c:v>2.3978952727983707</c:v>
                </c:pt>
                <c:pt idx="1275">
                  <c:v>2.3978952727983707</c:v>
                </c:pt>
                <c:pt idx="1276">
                  <c:v>2.3978952727983707</c:v>
                </c:pt>
                <c:pt idx="1277">
                  <c:v>2.3978952727983707</c:v>
                </c:pt>
                <c:pt idx="1278">
                  <c:v>2.3978952727983707</c:v>
                </c:pt>
                <c:pt idx="1279">
                  <c:v>2.3978952727983707</c:v>
                </c:pt>
                <c:pt idx="1280">
                  <c:v>2.3978952727983707</c:v>
                </c:pt>
                <c:pt idx="1281">
                  <c:v>2.3978952727983707</c:v>
                </c:pt>
                <c:pt idx="1282">
                  <c:v>2.3978952727983707</c:v>
                </c:pt>
                <c:pt idx="1283">
                  <c:v>2.3978952727983707</c:v>
                </c:pt>
                <c:pt idx="1284">
                  <c:v>2.3978952727983707</c:v>
                </c:pt>
                <c:pt idx="1285">
                  <c:v>2.3978952727983707</c:v>
                </c:pt>
                <c:pt idx="1286">
                  <c:v>2.3978952727983707</c:v>
                </c:pt>
                <c:pt idx="1287">
                  <c:v>2.3978952727983707</c:v>
                </c:pt>
                <c:pt idx="1288">
                  <c:v>2.3978952727983707</c:v>
                </c:pt>
                <c:pt idx="1289">
                  <c:v>2.3978952727983707</c:v>
                </c:pt>
                <c:pt idx="1290">
                  <c:v>2.3978952727983707</c:v>
                </c:pt>
                <c:pt idx="1291">
                  <c:v>2.3978952727983707</c:v>
                </c:pt>
                <c:pt idx="1292">
                  <c:v>2.3978952727983707</c:v>
                </c:pt>
                <c:pt idx="1293">
                  <c:v>2.3978952727983707</c:v>
                </c:pt>
                <c:pt idx="1294">
                  <c:v>2.3978952727983707</c:v>
                </c:pt>
                <c:pt idx="1295">
                  <c:v>2.3978952727983707</c:v>
                </c:pt>
                <c:pt idx="1296">
                  <c:v>2.3978952727983707</c:v>
                </c:pt>
                <c:pt idx="1297">
                  <c:v>2.3978952727983707</c:v>
                </c:pt>
                <c:pt idx="1298">
                  <c:v>2.3978952727983707</c:v>
                </c:pt>
                <c:pt idx="1299">
                  <c:v>2.3978952727983707</c:v>
                </c:pt>
                <c:pt idx="1300">
                  <c:v>2.3978952727983707</c:v>
                </c:pt>
                <c:pt idx="1301">
                  <c:v>2.3978952727983707</c:v>
                </c:pt>
                <c:pt idx="1302">
                  <c:v>2.3978952727983707</c:v>
                </c:pt>
                <c:pt idx="1303">
                  <c:v>2.3978952727983707</c:v>
                </c:pt>
                <c:pt idx="1304">
                  <c:v>2.3978952727983707</c:v>
                </c:pt>
                <c:pt idx="1305">
                  <c:v>2.3978952727983707</c:v>
                </c:pt>
                <c:pt idx="1306">
                  <c:v>2.3978952727983707</c:v>
                </c:pt>
                <c:pt idx="1307">
                  <c:v>2.3978952727983707</c:v>
                </c:pt>
                <c:pt idx="1308">
                  <c:v>2.3978952727983707</c:v>
                </c:pt>
                <c:pt idx="1309">
                  <c:v>2.3978952727983707</c:v>
                </c:pt>
                <c:pt idx="1310">
                  <c:v>2.3978952727983707</c:v>
                </c:pt>
                <c:pt idx="1311">
                  <c:v>2.3978952727983707</c:v>
                </c:pt>
                <c:pt idx="1312">
                  <c:v>2.3978952727983707</c:v>
                </c:pt>
                <c:pt idx="1313">
                  <c:v>2.3978952727983707</c:v>
                </c:pt>
                <c:pt idx="1314">
                  <c:v>2.3978952727983707</c:v>
                </c:pt>
                <c:pt idx="1315">
                  <c:v>2.3978952727983707</c:v>
                </c:pt>
                <c:pt idx="1316">
                  <c:v>2.3978952727983707</c:v>
                </c:pt>
                <c:pt idx="1317">
                  <c:v>2.3978952727983707</c:v>
                </c:pt>
                <c:pt idx="1318">
                  <c:v>2.3978952727983707</c:v>
                </c:pt>
                <c:pt idx="1319">
                  <c:v>2.3978952727983707</c:v>
                </c:pt>
                <c:pt idx="1320">
                  <c:v>2.4849066497880004</c:v>
                </c:pt>
                <c:pt idx="1321">
                  <c:v>2.4849066497880004</c:v>
                </c:pt>
                <c:pt idx="1322">
                  <c:v>2.4849066497880004</c:v>
                </c:pt>
                <c:pt idx="1323">
                  <c:v>2.4849066497880004</c:v>
                </c:pt>
                <c:pt idx="1324">
                  <c:v>2.4849066497880004</c:v>
                </c:pt>
                <c:pt idx="1325">
                  <c:v>2.4849066497880004</c:v>
                </c:pt>
                <c:pt idx="1326">
                  <c:v>2.4849066497880004</c:v>
                </c:pt>
                <c:pt idx="1327">
                  <c:v>2.4849066497880004</c:v>
                </c:pt>
                <c:pt idx="1328">
                  <c:v>2.4849066497880004</c:v>
                </c:pt>
                <c:pt idx="1329">
                  <c:v>2.4849066497880004</c:v>
                </c:pt>
                <c:pt idx="1330">
                  <c:v>2.4849066497880004</c:v>
                </c:pt>
                <c:pt idx="1331">
                  <c:v>2.4849066497880004</c:v>
                </c:pt>
                <c:pt idx="1332">
                  <c:v>2.4849066497880004</c:v>
                </c:pt>
                <c:pt idx="1333">
                  <c:v>2.4849066497880004</c:v>
                </c:pt>
                <c:pt idx="1334">
                  <c:v>2.4849066497880004</c:v>
                </c:pt>
                <c:pt idx="1335">
                  <c:v>2.4849066497880004</c:v>
                </c:pt>
                <c:pt idx="1336">
                  <c:v>2.4849066497880004</c:v>
                </c:pt>
                <c:pt idx="1337">
                  <c:v>2.4849066497880004</c:v>
                </c:pt>
                <c:pt idx="1338">
                  <c:v>2.4849066497880004</c:v>
                </c:pt>
                <c:pt idx="1339">
                  <c:v>2.4849066497880004</c:v>
                </c:pt>
                <c:pt idx="1340">
                  <c:v>2.4849066497880004</c:v>
                </c:pt>
                <c:pt idx="1341">
                  <c:v>2.4849066497880004</c:v>
                </c:pt>
                <c:pt idx="1342">
                  <c:v>2.4849066497880004</c:v>
                </c:pt>
                <c:pt idx="1343">
                  <c:v>2.4849066497880004</c:v>
                </c:pt>
                <c:pt idx="1344">
                  <c:v>2.4849066497880004</c:v>
                </c:pt>
                <c:pt idx="1345">
                  <c:v>2.4849066497880004</c:v>
                </c:pt>
                <c:pt idx="1346">
                  <c:v>2.4849066497880004</c:v>
                </c:pt>
                <c:pt idx="1347">
                  <c:v>2.4849066497880004</c:v>
                </c:pt>
                <c:pt idx="1348">
                  <c:v>2.4849066497880004</c:v>
                </c:pt>
                <c:pt idx="1349">
                  <c:v>2.4849066497880004</c:v>
                </c:pt>
                <c:pt idx="1350">
                  <c:v>2.4849066497880004</c:v>
                </c:pt>
                <c:pt idx="1351">
                  <c:v>2.4849066497880004</c:v>
                </c:pt>
                <c:pt idx="1352">
                  <c:v>2.4849066497880004</c:v>
                </c:pt>
                <c:pt idx="1353">
                  <c:v>2.4849066497880004</c:v>
                </c:pt>
                <c:pt idx="1354">
                  <c:v>2.4849066497880004</c:v>
                </c:pt>
                <c:pt idx="1355">
                  <c:v>2.4849066497880004</c:v>
                </c:pt>
                <c:pt idx="1356">
                  <c:v>2.4849066497880004</c:v>
                </c:pt>
                <c:pt idx="1357">
                  <c:v>2.4849066497880004</c:v>
                </c:pt>
                <c:pt idx="1358">
                  <c:v>2.4849066497880004</c:v>
                </c:pt>
                <c:pt idx="1359">
                  <c:v>2.4849066497880004</c:v>
                </c:pt>
                <c:pt idx="1360">
                  <c:v>2.4849066497880004</c:v>
                </c:pt>
                <c:pt idx="1361">
                  <c:v>2.4849066497880004</c:v>
                </c:pt>
                <c:pt idx="1362">
                  <c:v>2.4849066497880004</c:v>
                </c:pt>
                <c:pt idx="1363">
                  <c:v>2.4849066497880004</c:v>
                </c:pt>
                <c:pt idx="1364">
                  <c:v>2.4849066497880004</c:v>
                </c:pt>
                <c:pt idx="1365">
                  <c:v>2.4849066497880004</c:v>
                </c:pt>
                <c:pt idx="1366">
                  <c:v>2.4849066497880004</c:v>
                </c:pt>
                <c:pt idx="1367">
                  <c:v>2.4849066497880004</c:v>
                </c:pt>
                <c:pt idx="1368">
                  <c:v>2.4849066497880004</c:v>
                </c:pt>
                <c:pt idx="1369">
                  <c:v>2.4849066497880004</c:v>
                </c:pt>
                <c:pt idx="1370">
                  <c:v>2.4849066497880004</c:v>
                </c:pt>
                <c:pt idx="1371">
                  <c:v>2.4849066497880004</c:v>
                </c:pt>
                <c:pt idx="1372">
                  <c:v>2.4849066497880004</c:v>
                </c:pt>
                <c:pt idx="1373">
                  <c:v>2.4849066497880004</c:v>
                </c:pt>
                <c:pt idx="1374">
                  <c:v>2.4849066497880004</c:v>
                </c:pt>
                <c:pt idx="1375">
                  <c:v>2.4849066497880004</c:v>
                </c:pt>
                <c:pt idx="1376">
                  <c:v>2.4849066497880004</c:v>
                </c:pt>
                <c:pt idx="1377">
                  <c:v>2.4849066497880004</c:v>
                </c:pt>
                <c:pt idx="1378">
                  <c:v>2.4849066497880004</c:v>
                </c:pt>
                <c:pt idx="1379">
                  <c:v>2.4849066497880004</c:v>
                </c:pt>
                <c:pt idx="1380">
                  <c:v>2.4849066497880004</c:v>
                </c:pt>
                <c:pt idx="1381">
                  <c:v>2.4849066497880004</c:v>
                </c:pt>
                <c:pt idx="1382">
                  <c:v>2.4849066497880004</c:v>
                </c:pt>
                <c:pt idx="1383">
                  <c:v>2.4849066497880004</c:v>
                </c:pt>
                <c:pt idx="1384">
                  <c:v>2.4849066497880004</c:v>
                </c:pt>
                <c:pt idx="1385">
                  <c:v>2.4849066497880004</c:v>
                </c:pt>
                <c:pt idx="1386">
                  <c:v>2.4849066497880004</c:v>
                </c:pt>
                <c:pt idx="1387">
                  <c:v>2.4849066497880004</c:v>
                </c:pt>
                <c:pt idx="1388">
                  <c:v>2.4849066497880004</c:v>
                </c:pt>
                <c:pt idx="1389">
                  <c:v>2.4849066497880004</c:v>
                </c:pt>
                <c:pt idx="1390">
                  <c:v>2.4849066497880004</c:v>
                </c:pt>
                <c:pt idx="1391">
                  <c:v>2.4849066497880004</c:v>
                </c:pt>
                <c:pt idx="1392">
                  <c:v>2.4849066497880004</c:v>
                </c:pt>
                <c:pt idx="1393">
                  <c:v>2.4849066497880004</c:v>
                </c:pt>
                <c:pt idx="1394">
                  <c:v>2.4849066497880004</c:v>
                </c:pt>
                <c:pt idx="1395">
                  <c:v>2.4849066497880004</c:v>
                </c:pt>
                <c:pt idx="1396">
                  <c:v>2.5649493574615367</c:v>
                </c:pt>
                <c:pt idx="1397">
                  <c:v>2.5649493574615367</c:v>
                </c:pt>
                <c:pt idx="1398">
                  <c:v>2.5649493574615367</c:v>
                </c:pt>
                <c:pt idx="1399">
                  <c:v>2.5649493574615367</c:v>
                </c:pt>
                <c:pt idx="1400">
                  <c:v>2.5649493574615367</c:v>
                </c:pt>
                <c:pt idx="1401">
                  <c:v>2.5649493574615367</c:v>
                </c:pt>
                <c:pt idx="1402">
                  <c:v>2.5649493574615367</c:v>
                </c:pt>
                <c:pt idx="1403">
                  <c:v>2.5649493574615367</c:v>
                </c:pt>
                <c:pt idx="1404">
                  <c:v>2.5649493574615367</c:v>
                </c:pt>
                <c:pt idx="1405">
                  <c:v>2.5649493574615367</c:v>
                </c:pt>
                <c:pt idx="1406">
                  <c:v>2.5649493574615367</c:v>
                </c:pt>
                <c:pt idx="1407">
                  <c:v>2.5649493574615367</c:v>
                </c:pt>
                <c:pt idx="1408">
                  <c:v>2.5649493574615367</c:v>
                </c:pt>
                <c:pt idx="1409">
                  <c:v>2.5649493574615367</c:v>
                </c:pt>
                <c:pt idx="1410">
                  <c:v>2.5649493574615367</c:v>
                </c:pt>
                <c:pt idx="1411">
                  <c:v>2.5649493574615367</c:v>
                </c:pt>
                <c:pt idx="1412">
                  <c:v>2.5649493574615367</c:v>
                </c:pt>
                <c:pt idx="1413">
                  <c:v>2.5649493574615367</c:v>
                </c:pt>
                <c:pt idx="1414">
                  <c:v>2.5649493574615367</c:v>
                </c:pt>
                <c:pt idx="1415">
                  <c:v>2.5649493574615367</c:v>
                </c:pt>
                <c:pt idx="1416">
                  <c:v>2.5649493574615367</c:v>
                </c:pt>
                <c:pt idx="1417">
                  <c:v>2.5649493574615367</c:v>
                </c:pt>
                <c:pt idx="1418">
                  <c:v>2.5649493574615367</c:v>
                </c:pt>
                <c:pt idx="1419">
                  <c:v>2.5649493574615367</c:v>
                </c:pt>
                <c:pt idx="1420">
                  <c:v>2.5649493574615367</c:v>
                </c:pt>
                <c:pt idx="1421">
                  <c:v>2.5649493574615367</c:v>
                </c:pt>
                <c:pt idx="1422">
                  <c:v>2.5649493574615367</c:v>
                </c:pt>
                <c:pt idx="1423">
                  <c:v>2.5649493574615367</c:v>
                </c:pt>
                <c:pt idx="1424">
                  <c:v>2.5649493574615367</c:v>
                </c:pt>
                <c:pt idx="1425">
                  <c:v>2.5649493574615367</c:v>
                </c:pt>
                <c:pt idx="1426">
                  <c:v>2.5649493574615367</c:v>
                </c:pt>
                <c:pt idx="1427">
                  <c:v>2.5649493574615367</c:v>
                </c:pt>
                <c:pt idx="1428">
                  <c:v>2.5649493574615367</c:v>
                </c:pt>
                <c:pt idx="1429">
                  <c:v>2.5649493574615367</c:v>
                </c:pt>
                <c:pt idx="1430">
                  <c:v>2.5649493574615367</c:v>
                </c:pt>
                <c:pt idx="1431">
                  <c:v>2.5649493574615367</c:v>
                </c:pt>
                <c:pt idx="1432">
                  <c:v>2.5649493574615367</c:v>
                </c:pt>
                <c:pt idx="1433">
                  <c:v>2.5649493574615367</c:v>
                </c:pt>
                <c:pt idx="1434">
                  <c:v>2.5649493574615367</c:v>
                </c:pt>
                <c:pt idx="1435">
                  <c:v>2.5649493574615367</c:v>
                </c:pt>
                <c:pt idx="1436">
                  <c:v>2.5649493574615367</c:v>
                </c:pt>
                <c:pt idx="1437">
                  <c:v>2.5649493574615367</c:v>
                </c:pt>
                <c:pt idx="1438">
                  <c:v>2.5649493574615367</c:v>
                </c:pt>
                <c:pt idx="1439">
                  <c:v>2.5649493574615367</c:v>
                </c:pt>
                <c:pt idx="1440">
                  <c:v>2.5649493574615367</c:v>
                </c:pt>
                <c:pt idx="1441">
                  <c:v>2.5649493574615367</c:v>
                </c:pt>
                <c:pt idx="1442">
                  <c:v>2.5649493574615367</c:v>
                </c:pt>
                <c:pt idx="1443">
                  <c:v>2.5649493574615367</c:v>
                </c:pt>
                <c:pt idx="1444">
                  <c:v>2.5649493574615367</c:v>
                </c:pt>
                <c:pt idx="1445">
                  <c:v>2.5649493574615367</c:v>
                </c:pt>
                <c:pt idx="1446">
                  <c:v>2.5649493574615367</c:v>
                </c:pt>
                <c:pt idx="1447">
                  <c:v>2.5649493574615367</c:v>
                </c:pt>
                <c:pt idx="1448">
                  <c:v>2.5649493574615367</c:v>
                </c:pt>
                <c:pt idx="1449">
                  <c:v>2.5649493574615367</c:v>
                </c:pt>
                <c:pt idx="1450">
                  <c:v>2.5649493574615367</c:v>
                </c:pt>
                <c:pt idx="1451">
                  <c:v>2.5649493574615367</c:v>
                </c:pt>
                <c:pt idx="1452">
                  <c:v>2.5649493574615367</c:v>
                </c:pt>
                <c:pt idx="1453">
                  <c:v>2.5649493574615367</c:v>
                </c:pt>
                <c:pt idx="1454">
                  <c:v>2.5649493574615367</c:v>
                </c:pt>
                <c:pt idx="1455">
                  <c:v>2.5649493574615367</c:v>
                </c:pt>
                <c:pt idx="1456">
                  <c:v>2.5649493574615367</c:v>
                </c:pt>
                <c:pt idx="1457">
                  <c:v>2.5649493574615367</c:v>
                </c:pt>
                <c:pt idx="1458">
                  <c:v>2.5649493574615367</c:v>
                </c:pt>
                <c:pt idx="1459">
                  <c:v>2.5649493574615367</c:v>
                </c:pt>
                <c:pt idx="1460">
                  <c:v>2.5649493574615367</c:v>
                </c:pt>
                <c:pt idx="1461">
                  <c:v>2.5649493574615367</c:v>
                </c:pt>
                <c:pt idx="1462">
                  <c:v>2.5649493574615367</c:v>
                </c:pt>
                <c:pt idx="1463">
                  <c:v>2.5649493574615367</c:v>
                </c:pt>
                <c:pt idx="1464">
                  <c:v>2.5649493574615367</c:v>
                </c:pt>
                <c:pt idx="1465">
                  <c:v>2.5649493574615367</c:v>
                </c:pt>
                <c:pt idx="1466">
                  <c:v>2.5649493574615367</c:v>
                </c:pt>
                <c:pt idx="1467">
                  <c:v>2.5649493574615367</c:v>
                </c:pt>
                <c:pt idx="1468">
                  <c:v>2.5649493574615367</c:v>
                </c:pt>
                <c:pt idx="1469">
                  <c:v>2.6390573296152584</c:v>
                </c:pt>
                <c:pt idx="1470">
                  <c:v>2.6390573296152584</c:v>
                </c:pt>
                <c:pt idx="1471">
                  <c:v>2.6390573296152584</c:v>
                </c:pt>
                <c:pt idx="1472">
                  <c:v>2.6390573296152584</c:v>
                </c:pt>
                <c:pt idx="1473">
                  <c:v>2.6390573296152584</c:v>
                </c:pt>
                <c:pt idx="1474">
                  <c:v>2.6390573296152584</c:v>
                </c:pt>
                <c:pt idx="1475">
                  <c:v>2.6390573296152584</c:v>
                </c:pt>
                <c:pt idx="1476">
                  <c:v>2.6390573296152584</c:v>
                </c:pt>
                <c:pt idx="1477">
                  <c:v>2.6390573296152584</c:v>
                </c:pt>
                <c:pt idx="1478">
                  <c:v>2.6390573296152584</c:v>
                </c:pt>
                <c:pt idx="1479">
                  <c:v>2.6390573296152584</c:v>
                </c:pt>
                <c:pt idx="1480">
                  <c:v>2.6390573296152584</c:v>
                </c:pt>
                <c:pt idx="1481">
                  <c:v>2.6390573296152584</c:v>
                </c:pt>
                <c:pt idx="1482">
                  <c:v>2.6390573296152584</c:v>
                </c:pt>
                <c:pt idx="1483">
                  <c:v>2.6390573296152584</c:v>
                </c:pt>
                <c:pt idx="1484">
                  <c:v>2.6390573296152584</c:v>
                </c:pt>
                <c:pt idx="1485">
                  <c:v>2.6390573296152584</c:v>
                </c:pt>
                <c:pt idx="1486">
                  <c:v>2.6390573296152584</c:v>
                </c:pt>
                <c:pt idx="1487">
                  <c:v>2.6390573296152584</c:v>
                </c:pt>
                <c:pt idx="1488">
                  <c:v>2.6390573296152584</c:v>
                </c:pt>
                <c:pt idx="1489">
                  <c:v>2.6390573296152584</c:v>
                </c:pt>
                <c:pt idx="1490">
                  <c:v>2.6390573296152584</c:v>
                </c:pt>
                <c:pt idx="1491">
                  <c:v>2.6390573296152584</c:v>
                </c:pt>
                <c:pt idx="1492">
                  <c:v>2.6390573296152584</c:v>
                </c:pt>
                <c:pt idx="1493">
                  <c:v>2.6390573296152584</c:v>
                </c:pt>
                <c:pt idx="1494">
                  <c:v>2.6390573296152584</c:v>
                </c:pt>
                <c:pt idx="1495">
                  <c:v>2.6390573296152584</c:v>
                </c:pt>
                <c:pt idx="1496">
                  <c:v>2.6390573296152584</c:v>
                </c:pt>
                <c:pt idx="1497">
                  <c:v>2.6390573296152584</c:v>
                </c:pt>
                <c:pt idx="1498">
                  <c:v>2.6390573296152584</c:v>
                </c:pt>
                <c:pt idx="1499">
                  <c:v>2.6390573296152584</c:v>
                </c:pt>
                <c:pt idx="1500">
                  <c:v>2.6390573296152584</c:v>
                </c:pt>
                <c:pt idx="1501">
                  <c:v>2.6390573296152584</c:v>
                </c:pt>
                <c:pt idx="1502">
                  <c:v>2.6390573296152584</c:v>
                </c:pt>
                <c:pt idx="1503">
                  <c:v>2.6390573296152584</c:v>
                </c:pt>
                <c:pt idx="1504">
                  <c:v>2.6390573296152584</c:v>
                </c:pt>
                <c:pt idx="1505">
                  <c:v>2.6390573296152584</c:v>
                </c:pt>
                <c:pt idx="1506">
                  <c:v>2.6390573296152584</c:v>
                </c:pt>
                <c:pt idx="1507">
                  <c:v>2.6390573296152584</c:v>
                </c:pt>
                <c:pt idx="1508">
                  <c:v>2.6390573296152584</c:v>
                </c:pt>
                <c:pt idx="1509">
                  <c:v>2.6390573296152584</c:v>
                </c:pt>
                <c:pt idx="1510">
                  <c:v>2.6390573296152584</c:v>
                </c:pt>
                <c:pt idx="1511">
                  <c:v>2.6390573296152584</c:v>
                </c:pt>
                <c:pt idx="1512">
                  <c:v>2.6390573296152584</c:v>
                </c:pt>
                <c:pt idx="1513">
                  <c:v>2.6390573296152584</c:v>
                </c:pt>
                <c:pt idx="1514">
                  <c:v>2.6390573296152584</c:v>
                </c:pt>
                <c:pt idx="1515">
                  <c:v>2.6390573296152584</c:v>
                </c:pt>
                <c:pt idx="1516">
                  <c:v>2.6390573296152584</c:v>
                </c:pt>
                <c:pt idx="1517">
                  <c:v>2.6390573296152584</c:v>
                </c:pt>
                <c:pt idx="1518">
                  <c:v>2.6390573296152584</c:v>
                </c:pt>
                <c:pt idx="1519">
                  <c:v>2.6390573296152584</c:v>
                </c:pt>
                <c:pt idx="1520">
                  <c:v>2.6390573296152584</c:v>
                </c:pt>
                <c:pt idx="1521">
                  <c:v>2.6390573296152584</c:v>
                </c:pt>
                <c:pt idx="1522">
                  <c:v>2.6390573296152584</c:v>
                </c:pt>
                <c:pt idx="1523">
                  <c:v>2.6390573296152584</c:v>
                </c:pt>
                <c:pt idx="1524">
                  <c:v>2.6390573296152584</c:v>
                </c:pt>
                <c:pt idx="1525">
                  <c:v>2.6390573296152584</c:v>
                </c:pt>
                <c:pt idx="1526">
                  <c:v>2.6390573296152584</c:v>
                </c:pt>
                <c:pt idx="1527">
                  <c:v>2.7080502011022101</c:v>
                </c:pt>
                <c:pt idx="1528">
                  <c:v>2.7080502011022101</c:v>
                </c:pt>
                <c:pt idx="1529">
                  <c:v>2.7080502011022101</c:v>
                </c:pt>
                <c:pt idx="1530">
                  <c:v>2.7080502011022101</c:v>
                </c:pt>
                <c:pt idx="1531">
                  <c:v>2.7080502011022101</c:v>
                </c:pt>
                <c:pt idx="1532">
                  <c:v>2.7080502011022101</c:v>
                </c:pt>
                <c:pt idx="1533">
                  <c:v>2.7080502011022101</c:v>
                </c:pt>
                <c:pt idx="1534">
                  <c:v>2.7080502011022101</c:v>
                </c:pt>
                <c:pt idx="1535">
                  <c:v>2.7080502011022101</c:v>
                </c:pt>
                <c:pt idx="1536">
                  <c:v>2.7080502011022101</c:v>
                </c:pt>
                <c:pt idx="1537">
                  <c:v>2.7080502011022101</c:v>
                </c:pt>
                <c:pt idx="1538">
                  <c:v>2.7080502011022101</c:v>
                </c:pt>
                <c:pt idx="1539">
                  <c:v>2.7080502011022101</c:v>
                </c:pt>
                <c:pt idx="1540">
                  <c:v>2.7080502011022101</c:v>
                </c:pt>
                <c:pt idx="1541">
                  <c:v>2.7080502011022101</c:v>
                </c:pt>
                <c:pt idx="1542">
                  <c:v>2.7080502011022101</c:v>
                </c:pt>
                <c:pt idx="1543">
                  <c:v>2.7080502011022101</c:v>
                </c:pt>
                <c:pt idx="1544">
                  <c:v>2.7080502011022101</c:v>
                </c:pt>
                <c:pt idx="1545">
                  <c:v>2.7080502011022101</c:v>
                </c:pt>
                <c:pt idx="1546">
                  <c:v>2.7080502011022101</c:v>
                </c:pt>
                <c:pt idx="1547">
                  <c:v>2.7080502011022101</c:v>
                </c:pt>
                <c:pt idx="1548">
                  <c:v>2.7080502011022101</c:v>
                </c:pt>
                <c:pt idx="1549">
                  <c:v>2.7080502011022101</c:v>
                </c:pt>
                <c:pt idx="1550">
                  <c:v>2.7080502011022101</c:v>
                </c:pt>
                <c:pt idx="1551">
                  <c:v>2.7080502011022101</c:v>
                </c:pt>
                <c:pt idx="1552">
                  <c:v>2.7080502011022101</c:v>
                </c:pt>
                <c:pt idx="1553">
                  <c:v>2.7080502011022101</c:v>
                </c:pt>
                <c:pt idx="1554">
                  <c:v>2.7080502011022101</c:v>
                </c:pt>
                <c:pt idx="1555">
                  <c:v>2.7080502011022101</c:v>
                </c:pt>
                <c:pt idx="1556">
                  <c:v>2.7080502011022101</c:v>
                </c:pt>
                <c:pt idx="1557">
                  <c:v>2.7080502011022101</c:v>
                </c:pt>
                <c:pt idx="1558">
                  <c:v>2.7080502011022101</c:v>
                </c:pt>
                <c:pt idx="1559">
                  <c:v>2.7080502011022101</c:v>
                </c:pt>
                <c:pt idx="1560">
                  <c:v>2.7080502011022101</c:v>
                </c:pt>
                <c:pt idx="1561">
                  <c:v>2.7080502011022101</c:v>
                </c:pt>
                <c:pt idx="1562">
                  <c:v>2.7080502011022101</c:v>
                </c:pt>
                <c:pt idx="1563">
                  <c:v>2.7080502011022101</c:v>
                </c:pt>
                <c:pt idx="1564">
                  <c:v>2.7080502011022101</c:v>
                </c:pt>
                <c:pt idx="1565">
                  <c:v>2.7080502011022101</c:v>
                </c:pt>
                <c:pt idx="1566">
                  <c:v>2.7080502011022101</c:v>
                </c:pt>
                <c:pt idx="1567">
                  <c:v>2.7080502011022101</c:v>
                </c:pt>
                <c:pt idx="1568">
                  <c:v>2.7080502011022101</c:v>
                </c:pt>
                <c:pt idx="1569">
                  <c:v>2.7080502011022101</c:v>
                </c:pt>
                <c:pt idx="1570">
                  <c:v>2.7080502011022101</c:v>
                </c:pt>
                <c:pt idx="1571">
                  <c:v>2.7080502011022101</c:v>
                </c:pt>
                <c:pt idx="1572">
                  <c:v>2.7080502011022101</c:v>
                </c:pt>
                <c:pt idx="1573">
                  <c:v>2.7080502011022101</c:v>
                </c:pt>
                <c:pt idx="1574">
                  <c:v>2.7080502011022101</c:v>
                </c:pt>
                <c:pt idx="1575">
                  <c:v>2.7080502011022101</c:v>
                </c:pt>
                <c:pt idx="1576">
                  <c:v>2.7080502011022101</c:v>
                </c:pt>
                <c:pt idx="1577">
                  <c:v>2.7080502011022101</c:v>
                </c:pt>
                <c:pt idx="1578">
                  <c:v>2.7080502011022101</c:v>
                </c:pt>
                <c:pt idx="1579">
                  <c:v>2.7080502011022101</c:v>
                </c:pt>
                <c:pt idx="1580">
                  <c:v>2.7080502011022101</c:v>
                </c:pt>
                <c:pt idx="1581">
                  <c:v>2.7080502011022101</c:v>
                </c:pt>
                <c:pt idx="1582">
                  <c:v>2.7080502011022101</c:v>
                </c:pt>
                <c:pt idx="1583">
                  <c:v>2.7725887222397811</c:v>
                </c:pt>
                <c:pt idx="1584">
                  <c:v>2.7725887222397811</c:v>
                </c:pt>
                <c:pt idx="1585">
                  <c:v>2.7725887222397811</c:v>
                </c:pt>
                <c:pt idx="1586">
                  <c:v>2.7725887222397811</c:v>
                </c:pt>
                <c:pt idx="1587">
                  <c:v>2.7725887222397811</c:v>
                </c:pt>
                <c:pt idx="1588">
                  <c:v>2.7725887222397811</c:v>
                </c:pt>
                <c:pt idx="1589">
                  <c:v>2.7725887222397811</c:v>
                </c:pt>
                <c:pt idx="1590">
                  <c:v>2.7725887222397811</c:v>
                </c:pt>
                <c:pt idx="1591">
                  <c:v>2.7725887222397811</c:v>
                </c:pt>
                <c:pt idx="1592">
                  <c:v>2.7725887222397811</c:v>
                </c:pt>
                <c:pt idx="1593">
                  <c:v>2.7725887222397811</c:v>
                </c:pt>
                <c:pt idx="1594">
                  <c:v>2.7725887222397811</c:v>
                </c:pt>
                <c:pt idx="1595">
                  <c:v>2.7725887222397811</c:v>
                </c:pt>
                <c:pt idx="1596">
                  <c:v>2.7725887222397811</c:v>
                </c:pt>
                <c:pt idx="1597">
                  <c:v>2.7725887222397811</c:v>
                </c:pt>
                <c:pt idx="1598">
                  <c:v>2.7725887222397811</c:v>
                </c:pt>
                <c:pt idx="1599">
                  <c:v>2.7725887222397811</c:v>
                </c:pt>
                <c:pt idx="1600">
                  <c:v>2.7725887222397811</c:v>
                </c:pt>
                <c:pt idx="1601">
                  <c:v>2.7725887222397811</c:v>
                </c:pt>
                <c:pt idx="1602">
                  <c:v>2.7725887222397811</c:v>
                </c:pt>
                <c:pt idx="1603">
                  <c:v>2.7725887222397811</c:v>
                </c:pt>
                <c:pt idx="1604">
                  <c:v>2.7725887222397811</c:v>
                </c:pt>
                <c:pt idx="1605">
                  <c:v>2.7725887222397811</c:v>
                </c:pt>
                <c:pt idx="1606">
                  <c:v>2.7725887222397811</c:v>
                </c:pt>
                <c:pt idx="1607">
                  <c:v>2.7725887222397811</c:v>
                </c:pt>
                <c:pt idx="1608">
                  <c:v>2.7725887222397811</c:v>
                </c:pt>
                <c:pt idx="1609">
                  <c:v>2.7725887222397811</c:v>
                </c:pt>
                <c:pt idx="1610">
                  <c:v>2.7725887222397811</c:v>
                </c:pt>
                <c:pt idx="1611">
                  <c:v>2.7725887222397811</c:v>
                </c:pt>
                <c:pt idx="1612">
                  <c:v>2.7725887222397811</c:v>
                </c:pt>
                <c:pt idx="1613">
                  <c:v>2.7725887222397811</c:v>
                </c:pt>
                <c:pt idx="1614">
                  <c:v>2.7725887222397811</c:v>
                </c:pt>
                <c:pt idx="1615">
                  <c:v>2.7725887222397811</c:v>
                </c:pt>
                <c:pt idx="1616">
                  <c:v>2.7725887222397811</c:v>
                </c:pt>
                <c:pt idx="1617">
                  <c:v>2.7725887222397811</c:v>
                </c:pt>
                <c:pt idx="1618">
                  <c:v>2.7725887222397811</c:v>
                </c:pt>
                <c:pt idx="1619">
                  <c:v>2.7725887222397811</c:v>
                </c:pt>
                <c:pt idx="1620">
                  <c:v>2.7725887222397811</c:v>
                </c:pt>
                <c:pt idx="1621">
                  <c:v>2.7725887222397811</c:v>
                </c:pt>
                <c:pt idx="1622">
                  <c:v>2.7725887222397811</c:v>
                </c:pt>
                <c:pt idx="1623">
                  <c:v>2.7725887222397811</c:v>
                </c:pt>
                <c:pt idx="1624">
                  <c:v>2.7725887222397811</c:v>
                </c:pt>
                <c:pt idx="1625">
                  <c:v>2.7725887222397811</c:v>
                </c:pt>
                <c:pt idx="1626">
                  <c:v>2.7725887222397811</c:v>
                </c:pt>
                <c:pt idx="1627">
                  <c:v>2.7725887222397811</c:v>
                </c:pt>
                <c:pt idx="1628">
                  <c:v>2.7725887222397811</c:v>
                </c:pt>
                <c:pt idx="1629">
                  <c:v>2.7725887222397811</c:v>
                </c:pt>
                <c:pt idx="1630">
                  <c:v>2.7725887222397811</c:v>
                </c:pt>
                <c:pt idx="1631">
                  <c:v>2.7725887222397811</c:v>
                </c:pt>
                <c:pt idx="1632">
                  <c:v>2.7725887222397811</c:v>
                </c:pt>
                <c:pt idx="1633">
                  <c:v>2.7725887222397811</c:v>
                </c:pt>
                <c:pt idx="1634">
                  <c:v>2.7725887222397811</c:v>
                </c:pt>
                <c:pt idx="1635">
                  <c:v>2.7725887222397811</c:v>
                </c:pt>
                <c:pt idx="1636">
                  <c:v>2.7725887222397811</c:v>
                </c:pt>
                <c:pt idx="1637">
                  <c:v>2.7725887222397811</c:v>
                </c:pt>
                <c:pt idx="1638">
                  <c:v>2.7725887222397811</c:v>
                </c:pt>
                <c:pt idx="1639">
                  <c:v>2.7725887222397811</c:v>
                </c:pt>
                <c:pt idx="1640">
                  <c:v>2.7725887222397811</c:v>
                </c:pt>
                <c:pt idx="1641">
                  <c:v>2.7725887222397811</c:v>
                </c:pt>
                <c:pt idx="1642">
                  <c:v>2.7725887222397811</c:v>
                </c:pt>
                <c:pt idx="1643">
                  <c:v>2.7725887222397811</c:v>
                </c:pt>
                <c:pt idx="1644">
                  <c:v>2.7725887222397811</c:v>
                </c:pt>
                <c:pt idx="1645">
                  <c:v>2.7725887222397811</c:v>
                </c:pt>
                <c:pt idx="1646">
                  <c:v>2.8332133440562162</c:v>
                </c:pt>
                <c:pt idx="1647">
                  <c:v>2.8332133440562162</c:v>
                </c:pt>
                <c:pt idx="1648">
                  <c:v>2.8332133440562162</c:v>
                </c:pt>
                <c:pt idx="1649">
                  <c:v>2.8332133440562162</c:v>
                </c:pt>
                <c:pt idx="1650">
                  <c:v>2.8332133440562162</c:v>
                </c:pt>
                <c:pt idx="1651">
                  <c:v>2.8332133440562162</c:v>
                </c:pt>
                <c:pt idx="1652">
                  <c:v>2.8332133440562162</c:v>
                </c:pt>
                <c:pt idx="1653">
                  <c:v>2.8332133440562162</c:v>
                </c:pt>
                <c:pt idx="1654">
                  <c:v>2.8332133440562162</c:v>
                </c:pt>
                <c:pt idx="1655">
                  <c:v>2.8332133440562162</c:v>
                </c:pt>
                <c:pt idx="1656">
                  <c:v>2.8332133440562162</c:v>
                </c:pt>
                <c:pt idx="1657">
                  <c:v>2.8332133440562162</c:v>
                </c:pt>
                <c:pt idx="1658">
                  <c:v>2.8332133440562162</c:v>
                </c:pt>
                <c:pt idx="1659">
                  <c:v>2.8332133440562162</c:v>
                </c:pt>
                <c:pt idx="1660">
                  <c:v>2.8332133440562162</c:v>
                </c:pt>
                <c:pt idx="1661">
                  <c:v>2.8332133440562162</c:v>
                </c:pt>
                <c:pt idx="1662">
                  <c:v>2.8332133440562162</c:v>
                </c:pt>
                <c:pt idx="1663">
                  <c:v>2.8332133440562162</c:v>
                </c:pt>
                <c:pt idx="1664">
                  <c:v>2.8332133440562162</c:v>
                </c:pt>
                <c:pt idx="1665">
                  <c:v>2.8332133440562162</c:v>
                </c:pt>
                <c:pt idx="1666">
                  <c:v>2.8332133440562162</c:v>
                </c:pt>
                <c:pt idx="1667">
                  <c:v>2.8332133440562162</c:v>
                </c:pt>
                <c:pt idx="1668">
                  <c:v>2.8332133440562162</c:v>
                </c:pt>
                <c:pt idx="1669">
                  <c:v>2.8332133440562162</c:v>
                </c:pt>
                <c:pt idx="1670">
                  <c:v>2.8332133440562162</c:v>
                </c:pt>
                <c:pt idx="1671">
                  <c:v>2.8332133440562162</c:v>
                </c:pt>
                <c:pt idx="1672">
                  <c:v>2.8332133440562162</c:v>
                </c:pt>
                <c:pt idx="1673">
                  <c:v>2.8332133440562162</c:v>
                </c:pt>
                <c:pt idx="1674">
                  <c:v>2.8332133440562162</c:v>
                </c:pt>
                <c:pt idx="1675">
                  <c:v>2.8332133440562162</c:v>
                </c:pt>
                <c:pt idx="1676">
                  <c:v>2.8332133440562162</c:v>
                </c:pt>
                <c:pt idx="1677">
                  <c:v>2.8332133440562162</c:v>
                </c:pt>
                <c:pt idx="1678">
                  <c:v>2.8332133440562162</c:v>
                </c:pt>
                <c:pt idx="1679">
                  <c:v>2.8332133440562162</c:v>
                </c:pt>
                <c:pt idx="1680">
                  <c:v>2.8332133440562162</c:v>
                </c:pt>
                <c:pt idx="1681">
                  <c:v>2.8332133440562162</c:v>
                </c:pt>
                <c:pt idx="1682">
                  <c:v>2.8332133440562162</c:v>
                </c:pt>
                <c:pt idx="1683">
                  <c:v>2.8332133440562162</c:v>
                </c:pt>
                <c:pt idx="1684">
                  <c:v>2.8332133440562162</c:v>
                </c:pt>
                <c:pt idx="1685">
                  <c:v>2.8332133440562162</c:v>
                </c:pt>
                <c:pt idx="1686">
                  <c:v>2.8332133440562162</c:v>
                </c:pt>
                <c:pt idx="1687">
                  <c:v>2.8332133440562162</c:v>
                </c:pt>
                <c:pt idx="1688">
                  <c:v>2.8332133440562162</c:v>
                </c:pt>
                <c:pt idx="1689">
                  <c:v>2.8332133440562162</c:v>
                </c:pt>
                <c:pt idx="1690">
                  <c:v>2.8332133440562162</c:v>
                </c:pt>
                <c:pt idx="1691">
                  <c:v>2.8332133440562162</c:v>
                </c:pt>
                <c:pt idx="1692">
                  <c:v>2.8332133440562162</c:v>
                </c:pt>
                <c:pt idx="1693">
                  <c:v>2.8332133440562162</c:v>
                </c:pt>
                <c:pt idx="1694">
                  <c:v>2.8332133440562162</c:v>
                </c:pt>
                <c:pt idx="1695">
                  <c:v>2.8332133440562162</c:v>
                </c:pt>
                <c:pt idx="1696">
                  <c:v>2.8332133440562162</c:v>
                </c:pt>
                <c:pt idx="1697">
                  <c:v>2.8332133440562162</c:v>
                </c:pt>
                <c:pt idx="1698">
                  <c:v>2.8332133440562162</c:v>
                </c:pt>
                <c:pt idx="1699">
                  <c:v>2.8332133440562162</c:v>
                </c:pt>
                <c:pt idx="1700">
                  <c:v>2.8332133440562162</c:v>
                </c:pt>
                <c:pt idx="1701">
                  <c:v>2.8332133440562162</c:v>
                </c:pt>
                <c:pt idx="1702">
                  <c:v>2.8332133440562162</c:v>
                </c:pt>
                <c:pt idx="1703">
                  <c:v>2.8332133440562162</c:v>
                </c:pt>
                <c:pt idx="1704">
                  <c:v>2.8332133440562162</c:v>
                </c:pt>
                <c:pt idx="1705">
                  <c:v>2.8332133440562162</c:v>
                </c:pt>
                <c:pt idx="1706">
                  <c:v>2.8903717578961645</c:v>
                </c:pt>
                <c:pt idx="1707">
                  <c:v>2.8903717578961645</c:v>
                </c:pt>
                <c:pt idx="1708">
                  <c:v>2.8903717578961645</c:v>
                </c:pt>
                <c:pt idx="1709">
                  <c:v>2.8903717578961645</c:v>
                </c:pt>
                <c:pt idx="1710">
                  <c:v>2.8903717578961645</c:v>
                </c:pt>
                <c:pt idx="1711">
                  <c:v>2.8903717578961645</c:v>
                </c:pt>
                <c:pt idx="1712">
                  <c:v>2.8903717578961645</c:v>
                </c:pt>
                <c:pt idx="1713">
                  <c:v>2.8903717578961645</c:v>
                </c:pt>
                <c:pt idx="1714">
                  <c:v>2.8903717578961645</c:v>
                </c:pt>
                <c:pt idx="1715">
                  <c:v>2.8903717578961645</c:v>
                </c:pt>
                <c:pt idx="1716">
                  <c:v>2.8903717578961645</c:v>
                </c:pt>
                <c:pt idx="1717">
                  <c:v>2.8903717578961645</c:v>
                </c:pt>
                <c:pt idx="1718">
                  <c:v>2.8903717578961645</c:v>
                </c:pt>
                <c:pt idx="1719">
                  <c:v>2.8903717578961645</c:v>
                </c:pt>
                <c:pt idx="1720">
                  <c:v>2.8903717578961645</c:v>
                </c:pt>
                <c:pt idx="1721">
                  <c:v>2.8903717578961645</c:v>
                </c:pt>
                <c:pt idx="1722">
                  <c:v>2.8903717578961645</c:v>
                </c:pt>
                <c:pt idx="1723">
                  <c:v>2.8903717578961645</c:v>
                </c:pt>
                <c:pt idx="1724">
                  <c:v>2.8903717578961645</c:v>
                </c:pt>
                <c:pt idx="1725">
                  <c:v>2.8903717578961645</c:v>
                </c:pt>
                <c:pt idx="1726">
                  <c:v>2.8903717578961645</c:v>
                </c:pt>
                <c:pt idx="1727">
                  <c:v>2.8903717578961645</c:v>
                </c:pt>
                <c:pt idx="1728">
                  <c:v>2.8903717578961645</c:v>
                </c:pt>
                <c:pt idx="1729">
                  <c:v>2.8903717578961645</c:v>
                </c:pt>
                <c:pt idx="1730">
                  <c:v>2.8903717578961645</c:v>
                </c:pt>
                <c:pt idx="1731">
                  <c:v>2.8903717578961645</c:v>
                </c:pt>
                <c:pt idx="1732">
                  <c:v>2.8903717578961645</c:v>
                </c:pt>
                <c:pt idx="1733">
                  <c:v>2.8903717578961645</c:v>
                </c:pt>
                <c:pt idx="1734">
                  <c:v>2.8903717578961645</c:v>
                </c:pt>
                <c:pt idx="1735">
                  <c:v>2.8903717578961645</c:v>
                </c:pt>
                <c:pt idx="1736">
                  <c:v>2.8903717578961645</c:v>
                </c:pt>
                <c:pt idx="1737">
                  <c:v>2.8903717578961645</c:v>
                </c:pt>
                <c:pt idx="1738">
                  <c:v>2.8903717578961645</c:v>
                </c:pt>
                <c:pt idx="1739">
                  <c:v>2.8903717578961645</c:v>
                </c:pt>
                <c:pt idx="1740">
                  <c:v>2.8903717578961645</c:v>
                </c:pt>
                <c:pt idx="1741">
                  <c:v>2.8903717578961645</c:v>
                </c:pt>
                <c:pt idx="1742">
                  <c:v>2.8903717578961645</c:v>
                </c:pt>
                <c:pt idx="1743">
                  <c:v>2.8903717578961645</c:v>
                </c:pt>
                <c:pt idx="1744">
                  <c:v>2.8903717578961645</c:v>
                </c:pt>
                <c:pt idx="1745">
                  <c:v>2.8903717578961645</c:v>
                </c:pt>
                <c:pt idx="1746">
                  <c:v>2.8903717578961645</c:v>
                </c:pt>
                <c:pt idx="1747">
                  <c:v>2.8903717578961645</c:v>
                </c:pt>
                <c:pt idx="1748">
                  <c:v>2.8903717578961645</c:v>
                </c:pt>
                <c:pt idx="1749">
                  <c:v>2.8903717578961645</c:v>
                </c:pt>
                <c:pt idx="1750">
                  <c:v>2.8903717578961645</c:v>
                </c:pt>
                <c:pt idx="1751">
                  <c:v>2.8903717578961645</c:v>
                </c:pt>
                <c:pt idx="1752">
                  <c:v>2.8903717578961645</c:v>
                </c:pt>
                <c:pt idx="1753">
                  <c:v>2.8903717578961645</c:v>
                </c:pt>
                <c:pt idx="1754">
                  <c:v>2.8903717578961645</c:v>
                </c:pt>
                <c:pt idx="1755">
                  <c:v>2.8903717578961645</c:v>
                </c:pt>
                <c:pt idx="1756">
                  <c:v>2.8903717578961645</c:v>
                </c:pt>
                <c:pt idx="1757">
                  <c:v>2.8903717578961645</c:v>
                </c:pt>
                <c:pt idx="1758">
                  <c:v>2.8903717578961645</c:v>
                </c:pt>
                <c:pt idx="1759">
                  <c:v>2.8903717578961645</c:v>
                </c:pt>
                <c:pt idx="1760">
                  <c:v>2.8903717578961645</c:v>
                </c:pt>
                <c:pt idx="1761">
                  <c:v>2.8903717578961645</c:v>
                </c:pt>
                <c:pt idx="1762">
                  <c:v>2.8903717578961645</c:v>
                </c:pt>
                <c:pt idx="1763">
                  <c:v>2.8903717578961645</c:v>
                </c:pt>
                <c:pt idx="1764">
                  <c:v>2.8903717578961645</c:v>
                </c:pt>
                <c:pt idx="1765">
                  <c:v>2.8903717578961645</c:v>
                </c:pt>
                <c:pt idx="1766">
                  <c:v>2.8903717578961645</c:v>
                </c:pt>
                <c:pt idx="1767">
                  <c:v>2.8903717578961645</c:v>
                </c:pt>
                <c:pt idx="1768">
                  <c:v>2.8903717578961645</c:v>
                </c:pt>
                <c:pt idx="1769">
                  <c:v>2.8903717578961645</c:v>
                </c:pt>
                <c:pt idx="1770">
                  <c:v>2.8903717578961645</c:v>
                </c:pt>
                <c:pt idx="1771">
                  <c:v>2.8903717578961645</c:v>
                </c:pt>
                <c:pt idx="1772">
                  <c:v>2.9444389791664403</c:v>
                </c:pt>
                <c:pt idx="1773">
                  <c:v>2.9444389791664403</c:v>
                </c:pt>
                <c:pt idx="1774">
                  <c:v>2.9444389791664403</c:v>
                </c:pt>
                <c:pt idx="1775">
                  <c:v>2.9444389791664403</c:v>
                </c:pt>
                <c:pt idx="1776">
                  <c:v>2.9444389791664403</c:v>
                </c:pt>
                <c:pt idx="1777">
                  <c:v>2.9444389791664403</c:v>
                </c:pt>
                <c:pt idx="1778">
                  <c:v>2.9444389791664403</c:v>
                </c:pt>
                <c:pt idx="1779">
                  <c:v>2.9444389791664403</c:v>
                </c:pt>
                <c:pt idx="1780">
                  <c:v>2.9444389791664403</c:v>
                </c:pt>
                <c:pt idx="1781">
                  <c:v>2.9444389791664403</c:v>
                </c:pt>
                <c:pt idx="1782">
                  <c:v>2.9444389791664403</c:v>
                </c:pt>
                <c:pt idx="1783">
                  <c:v>2.9444389791664403</c:v>
                </c:pt>
                <c:pt idx="1784">
                  <c:v>2.9444389791664403</c:v>
                </c:pt>
                <c:pt idx="1785">
                  <c:v>2.9444389791664403</c:v>
                </c:pt>
                <c:pt idx="1786">
                  <c:v>2.9444389791664403</c:v>
                </c:pt>
                <c:pt idx="1787">
                  <c:v>2.9444389791664403</c:v>
                </c:pt>
                <c:pt idx="1788">
                  <c:v>2.9444389791664403</c:v>
                </c:pt>
                <c:pt idx="1789">
                  <c:v>2.9444389791664403</c:v>
                </c:pt>
                <c:pt idx="1790">
                  <c:v>2.9444389791664403</c:v>
                </c:pt>
                <c:pt idx="1791">
                  <c:v>2.9444389791664403</c:v>
                </c:pt>
                <c:pt idx="1792">
                  <c:v>2.9444389791664403</c:v>
                </c:pt>
                <c:pt idx="1793">
                  <c:v>2.9444389791664403</c:v>
                </c:pt>
                <c:pt idx="1794">
                  <c:v>2.9444389791664403</c:v>
                </c:pt>
                <c:pt idx="1795">
                  <c:v>2.9444389791664403</c:v>
                </c:pt>
                <c:pt idx="1796">
                  <c:v>2.9444389791664403</c:v>
                </c:pt>
                <c:pt idx="1797">
                  <c:v>2.9444389791664403</c:v>
                </c:pt>
                <c:pt idx="1798">
                  <c:v>2.9444389791664403</c:v>
                </c:pt>
                <c:pt idx="1799">
                  <c:v>2.9444389791664403</c:v>
                </c:pt>
                <c:pt idx="1800">
                  <c:v>2.9444389791664403</c:v>
                </c:pt>
                <c:pt idx="1801">
                  <c:v>2.9444389791664403</c:v>
                </c:pt>
                <c:pt idx="1802">
                  <c:v>2.9444389791664403</c:v>
                </c:pt>
                <c:pt idx="1803">
                  <c:v>2.9444389791664403</c:v>
                </c:pt>
                <c:pt idx="1804">
                  <c:v>2.9444389791664403</c:v>
                </c:pt>
                <c:pt idx="1805">
                  <c:v>2.9444389791664403</c:v>
                </c:pt>
                <c:pt idx="1806">
                  <c:v>2.9444389791664403</c:v>
                </c:pt>
                <c:pt idx="1807">
                  <c:v>2.9444389791664403</c:v>
                </c:pt>
                <c:pt idx="1808">
                  <c:v>2.9444389791664403</c:v>
                </c:pt>
                <c:pt idx="1809">
                  <c:v>2.9444389791664403</c:v>
                </c:pt>
                <c:pt idx="1810">
                  <c:v>2.9444389791664403</c:v>
                </c:pt>
                <c:pt idx="1811">
                  <c:v>2.9444389791664403</c:v>
                </c:pt>
                <c:pt idx="1812">
                  <c:v>2.9444389791664403</c:v>
                </c:pt>
                <c:pt idx="1813">
                  <c:v>2.9444389791664403</c:v>
                </c:pt>
                <c:pt idx="1814">
                  <c:v>2.9444389791664403</c:v>
                </c:pt>
                <c:pt idx="1815">
                  <c:v>2.9444389791664403</c:v>
                </c:pt>
                <c:pt idx="1816">
                  <c:v>2.9444389791664403</c:v>
                </c:pt>
                <c:pt idx="1817">
                  <c:v>2.9444389791664403</c:v>
                </c:pt>
                <c:pt idx="1818">
                  <c:v>2.9444389791664403</c:v>
                </c:pt>
                <c:pt idx="1819">
                  <c:v>2.9444389791664403</c:v>
                </c:pt>
                <c:pt idx="1820">
                  <c:v>2.9444389791664403</c:v>
                </c:pt>
                <c:pt idx="1821">
                  <c:v>2.9444389791664403</c:v>
                </c:pt>
                <c:pt idx="1822">
                  <c:v>2.9444389791664403</c:v>
                </c:pt>
                <c:pt idx="1823">
                  <c:v>2.9444389791664403</c:v>
                </c:pt>
                <c:pt idx="1824">
                  <c:v>2.9444389791664403</c:v>
                </c:pt>
                <c:pt idx="1825">
                  <c:v>2.9444389791664403</c:v>
                </c:pt>
                <c:pt idx="1826">
                  <c:v>2.9444389791664403</c:v>
                </c:pt>
                <c:pt idx="1827">
                  <c:v>2.9444389791664403</c:v>
                </c:pt>
                <c:pt idx="1828">
                  <c:v>2.9444389791664403</c:v>
                </c:pt>
                <c:pt idx="1829">
                  <c:v>2.9444389791664403</c:v>
                </c:pt>
                <c:pt idx="1830">
                  <c:v>2.9444389791664403</c:v>
                </c:pt>
                <c:pt idx="1831">
                  <c:v>2.9444389791664403</c:v>
                </c:pt>
                <c:pt idx="1832">
                  <c:v>2.9444389791664403</c:v>
                </c:pt>
                <c:pt idx="1833">
                  <c:v>2.9444389791664403</c:v>
                </c:pt>
                <c:pt idx="1834">
                  <c:v>2.9444389791664403</c:v>
                </c:pt>
                <c:pt idx="1835">
                  <c:v>2.9444389791664403</c:v>
                </c:pt>
                <c:pt idx="1836">
                  <c:v>2.9444389791664403</c:v>
                </c:pt>
                <c:pt idx="1837">
                  <c:v>2.9444389791664403</c:v>
                </c:pt>
                <c:pt idx="1838">
                  <c:v>2.9444389791664403</c:v>
                </c:pt>
                <c:pt idx="1839">
                  <c:v>2.9444389791664403</c:v>
                </c:pt>
                <c:pt idx="1840">
                  <c:v>2.9444389791664403</c:v>
                </c:pt>
                <c:pt idx="1841">
                  <c:v>2.9444389791664403</c:v>
                </c:pt>
                <c:pt idx="1842">
                  <c:v>2.9444389791664403</c:v>
                </c:pt>
                <c:pt idx="1843">
                  <c:v>2.9444389791664403</c:v>
                </c:pt>
                <c:pt idx="1844">
                  <c:v>2.9444389791664403</c:v>
                </c:pt>
                <c:pt idx="1845">
                  <c:v>2.9444389791664403</c:v>
                </c:pt>
                <c:pt idx="1846">
                  <c:v>2.9957322735539909</c:v>
                </c:pt>
                <c:pt idx="1847">
                  <c:v>2.9957322735539909</c:v>
                </c:pt>
                <c:pt idx="1848">
                  <c:v>2.9957322735539909</c:v>
                </c:pt>
                <c:pt idx="1849">
                  <c:v>2.9957322735539909</c:v>
                </c:pt>
                <c:pt idx="1850">
                  <c:v>2.9957322735539909</c:v>
                </c:pt>
                <c:pt idx="1851">
                  <c:v>2.9957322735539909</c:v>
                </c:pt>
                <c:pt idx="1852">
                  <c:v>2.9957322735539909</c:v>
                </c:pt>
                <c:pt idx="1853">
                  <c:v>2.9957322735539909</c:v>
                </c:pt>
                <c:pt idx="1854">
                  <c:v>2.9957322735539909</c:v>
                </c:pt>
                <c:pt idx="1855">
                  <c:v>2.9957322735539909</c:v>
                </c:pt>
                <c:pt idx="1856">
                  <c:v>2.9957322735539909</c:v>
                </c:pt>
                <c:pt idx="1857">
                  <c:v>2.9957322735539909</c:v>
                </c:pt>
                <c:pt idx="1858">
                  <c:v>2.9957322735539909</c:v>
                </c:pt>
                <c:pt idx="1859">
                  <c:v>2.9957322735539909</c:v>
                </c:pt>
                <c:pt idx="1860">
                  <c:v>2.9957322735539909</c:v>
                </c:pt>
                <c:pt idx="1861">
                  <c:v>2.9957322735539909</c:v>
                </c:pt>
                <c:pt idx="1862">
                  <c:v>2.9957322735539909</c:v>
                </c:pt>
                <c:pt idx="1863">
                  <c:v>2.9957322735539909</c:v>
                </c:pt>
                <c:pt idx="1864">
                  <c:v>2.9957322735539909</c:v>
                </c:pt>
                <c:pt idx="1865">
                  <c:v>2.9957322735539909</c:v>
                </c:pt>
                <c:pt idx="1866">
                  <c:v>2.9957322735539909</c:v>
                </c:pt>
                <c:pt idx="1867">
                  <c:v>2.9957322735539909</c:v>
                </c:pt>
                <c:pt idx="1868">
                  <c:v>2.9957322735539909</c:v>
                </c:pt>
                <c:pt idx="1869">
                  <c:v>2.9957322735539909</c:v>
                </c:pt>
                <c:pt idx="1870">
                  <c:v>2.9957322735539909</c:v>
                </c:pt>
                <c:pt idx="1871">
                  <c:v>2.9957322735539909</c:v>
                </c:pt>
                <c:pt idx="1872">
                  <c:v>2.9957322735539909</c:v>
                </c:pt>
                <c:pt idx="1873">
                  <c:v>2.9957322735539909</c:v>
                </c:pt>
                <c:pt idx="1874">
                  <c:v>2.9957322735539909</c:v>
                </c:pt>
                <c:pt idx="1875">
                  <c:v>2.9957322735539909</c:v>
                </c:pt>
                <c:pt idx="1876">
                  <c:v>2.9957322735539909</c:v>
                </c:pt>
                <c:pt idx="1877">
                  <c:v>2.9957322735539909</c:v>
                </c:pt>
                <c:pt idx="1878">
                  <c:v>2.9957322735539909</c:v>
                </c:pt>
                <c:pt idx="1879">
                  <c:v>2.9957322735539909</c:v>
                </c:pt>
                <c:pt idx="1880">
                  <c:v>2.9957322735539909</c:v>
                </c:pt>
                <c:pt idx="1881">
                  <c:v>2.9957322735539909</c:v>
                </c:pt>
                <c:pt idx="1882">
                  <c:v>2.9957322735539909</c:v>
                </c:pt>
                <c:pt idx="1883">
                  <c:v>2.9957322735539909</c:v>
                </c:pt>
                <c:pt idx="1884">
                  <c:v>2.9957322735539909</c:v>
                </c:pt>
                <c:pt idx="1885">
                  <c:v>2.9957322735539909</c:v>
                </c:pt>
                <c:pt idx="1886">
                  <c:v>2.9957322735539909</c:v>
                </c:pt>
                <c:pt idx="1887">
                  <c:v>2.9957322735539909</c:v>
                </c:pt>
                <c:pt idx="1888">
                  <c:v>2.9957322735539909</c:v>
                </c:pt>
                <c:pt idx="1889">
                  <c:v>2.9957322735539909</c:v>
                </c:pt>
                <c:pt idx="1890">
                  <c:v>2.9957322735539909</c:v>
                </c:pt>
                <c:pt idx="1891">
                  <c:v>2.9957322735539909</c:v>
                </c:pt>
                <c:pt idx="1892">
                  <c:v>2.9957322735539909</c:v>
                </c:pt>
                <c:pt idx="1893">
                  <c:v>2.9957322735539909</c:v>
                </c:pt>
                <c:pt idx="1894">
                  <c:v>2.9957322735539909</c:v>
                </c:pt>
                <c:pt idx="1895">
                  <c:v>2.9957322735539909</c:v>
                </c:pt>
                <c:pt idx="1896">
                  <c:v>2.9957322735539909</c:v>
                </c:pt>
                <c:pt idx="1897">
                  <c:v>2.9957322735539909</c:v>
                </c:pt>
                <c:pt idx="1898">
                  <c:v>3.044522437723423</c:v>
                </c:pt>
                <c:pt idx="1899">
                  <c:v>3.044522437723423</c:v>
                </c:pt>
                <c:pt idx="1900">
                  <c:v>3.044522437723423</c:v>
                </c:pt>
                <c:pt idx="1901">
                  <c:v>3.044522437723423</c:v>
                </c:pt>
                <c:pt idx="1902">
                  <c:v>3.044522437723423</c:v>
                </c:pt>
                <c:pt idx="1903">
                  <c:v>3.044522437723423</c:v>
                </c:pt>
                <c:pt idx="1904">
                  <c:v>3.044522437723423</c:v>
                </c:pt>
                <c:pt idx="1905">
                  <c:v>3.044522437723423</c:v>
                </c:pt>
                <c:pt idx="1906">
                  <c:v>3.044522437723423</c:v>
                </c:pt>
                <c:pt idx="1907">
                  <c:v>3.044522437723423</c:v>
                </c:pt>
                <c:pt idx="1908">
                  <c:v>3.044522437723423</c:v>
                </c:pt>
                <c:pt idx="1909">
                  <c:v>3.044522437723423</c:v>
                </c:pt>
                <c:pt idx="1910">
                  <c:v>3.044522437723423</c:v>
                </c:pt>
                <c:pt idx="1911">
                  <c:v>3.044522437723423</c:v>
                </c:pt>
                <c:pt idx="1912">
                  <c:v>3.044522437723423</c:v>
                </c:pt>
                <c:pt idx="1913">
                  <c:v>3.044522437723423</c:v>
                </c:pt>
                <c:pt idx="1914">
                  <c:v>3.044522437723423</c:v>
                </c:pt>
                <c:pt idx="1915">
                  <c:v>3.044522437723423</c:v>
                </c:pt>
                <c:pt idx="1916">
                  <c:v>3.044522437723423</c:v>
                </c:pt>
                <c:pt idx="1917">
                  <c:v>3.044522437723423</c:v>
                </c:pt>
                <c:pt idx="1918">
                  <c:v>3.044522437723423</c:v>
                </c:pt>
                <c:pt idx="1919">
                  <c:v>3.044522437723423</c:v>
                </c:pt>
                <c:pt idx="1920">
                  <c:v>3.044522437723423</c:v>
                </c:pt>
                <c:pt idx="1921">
                  <c:v>3.044522437723423</c:v>
                </c:pt>
                <c:pt idx="1922">
                  <c:v>3.044522437723423</c:v>
                </c:pt>
                <c:pt idx="1923">
                  <c:v>3.044522437723423</c:v>
                </c:pt>
                <c:pt idx="1924">
                  <c:v>3.044522437723423</c:v>
                </c:pt>
                <c:pt idx="1925">
                  <c:v>3.044522437723423</c:v>
                </c:pt>
                <c:pt idx="1926">
                  <c:v>3.044522437723423</c:v>
                </c:pt>
                <c:pt idx="1927">
                  <c:v>3.044522437723423</c:v>
                </c:pt>
                <c:pt idx="1928">
                  <c:v>3.044522437723423</c:v>
                </c:pt>
                <c:pt idx="1929">
                  <c:v>3.044522437723423</c:v>
                </c:pt>
                <c:pt idx="1930">
                  <c:v>3.044522437723423</c:v>
                </c:pt>
                <c:pt idx="1931">
                  <c:v>3.044522437723423</c:v>
                </c:pt>
                <c:pt idx="1932">
                  <c:v>3.044522437723423</c:v>
                </c:pt>
                <c:pt idx="1933">
                  <c:v>3.044522437723423</c:v>
                </c:pt>
                <c:pt idx="1934">
                  <c:v>3.044522437723423</c:v>
                </c:pt>
                <c:pt idx="1935">
                  <c:v>3.044522437723423</c:v>
                </c:pt>
                <c:pt idx="1936">
                  <c:v>3.044522437723423</c:v>
                </c:pt>
                <c:pt idx="1937">
                  <c:v>3.044522437723423</c:v>
                </c:pt>
                <c:pt idx="1938">
                  <c:v>3.044522437723423</c:v>
                </c:pt>
                <c:pt idx="1939">
                  <c:v>3.044522437723423</c:v>
                </c:pt>
                <c:pt idx="1940">
                  <c:v>3.044522437723423</c:v>
                </c:pt>
                <c:pt idx="1941">
                  <c:v>3.044522437723423</c:v>
                </c:pt>
                <c:pt idx="1942">
                  <c:v>3.044522437723423</c:v>
                </c:pt>
                <c:pt idx="1943">
                  <c:v>3.044522437723423</c:v>
                </c:pt>
                <c:pt idx="1944">
                  <c:v>3.044522437723423</c:v>
                </c:pt>
                <c:pt idx="1945">
                  <c:v>3.044522437723423</c:v>
                </c:pt>
                <c:pt idx="1946">
                  <c:v>3.044522437723423</c:v>
                </c:pt>
                <c:pt idx="1947">
                  <c:v>3.044522437723423</c:v>
                </c:pt>
                <c:pt idx="1948">
                  <c:v>3.044522437723423</c:v>
                </c:pt>
                <c:pt idx="1949">
                  <c:v>3.044522437723423</c:v>
                </c:pt>
                <c:pt idx="1950">
                  <c:v>3.044522437723423</c:v>
                </c:pt>
                <c:pt idx="1951">
                  <c:v>3.044522437723423</c:v>
                </c:pt>
                <c:pt idx="1952">
                  <c:v>3.044522437723423</c:v>
                </c:pt>
                <c:pt idx="1953">
                  <c:v>3.044522437723423</c:v>
                </c:pt>
                <c:pt idx="1954">
                  <c:v>3.044522437723423</c:v>
                </c:pt>
                <c:pt idx="1955">
                  <c:v>3.044522437723423</c:v>
                </c:pt>
                <c:pt idx="1956">
                  <c:v>3.044522437723423</c:v>
                </c:pt>
                <c:pt idx="1957">
                  <c:v>3.044522437723423</c:v>
                </c:pt>
                <c:pt idx="1958">
                  <c:v>3.044522437723423</c:v>
                </c:pt>
                <c:pt idx="1959">
                  <c:v>3.044522437723423</c:v>
                </c:pt>
                <c:pt idx="1960">
                  <c:v>3.044522437723423</c:v>
                </c:pt>
                <c:pt idx="1961">
                  <c:v>3.044522437723423</c:v>
                </c:pt>
                <c:pt idx="1962">
                  <c:v>3.044522437723423</c:v>
                </c:pt>
                <c:pt idx="1963">
                  <c:v>3.044522437723423</c:v>
                </c:pt>
                <c:pt idx="1964">
                  <c:v>3.044522437723423</c:v>
                </c:pt>
                <c:pt idx="1965">
                  <c:v>3.044522437723423</c:v>
                </c:pt>
                <c:pt idx="1966">
                  <c:v>3.044522437723423</c:v>
                </c:pt>
                <c:pt idx="1967">
                  <c:v>3.044522437723423</c:v>
                </c:pt>
                <c:pt idx="1968">
                  <c:v>3.044522437723423</c:v>
                </c:pt>
                <c:pt idx="1969">
                  <c:v>3.044522437723423</c:v>
                </c:pt>
                <c:pt idx="1970">
                  <c:v>3.0910424533583161</c:v>
                </c:pt>
                <c:pt idx="1971">
                  <c:v>3.0910424533583161</c:v>
                </c:pt>
                <c:pt idx="1972">
                  <c:v>3.0910424533583161</c:v>
                </c:pt>
                <c:pt idx="1973">
                  <c:v>3.0910424533583161</c:v>
                </c:pt>
                <c:pt idx="1974">
                  <c:v>3.0910424533583161</c:v>
                </c:pt>
                <c:pt idx="1975">
                  <c:v>3.0910424533583161</c:v>
                </c:pt>
                <c:pt idx="1976">
                  <c:v>3.0910424533583161</c:v>
                </c:pt>
                <c:pt idx="1977">
                  <c:v>3.0910424533583161</c:v>
                </c:pt>
                <c:pt idx="1978">
                  <c:v>3.0910424533583161</c:v>
                </c:pt>
                <c:pt idx="1979">
                  <c:v>3.0910424533583161</c:v>
                </c:pt>
                <c:pt idx="1980">
                  <c:v>3.0910424533583161</c:v>
                </c:pt>
                <c:pt idx="1981">
                  <c:v>3.0910424533583161</c:v>
                </c:pt>
                <c:pt idx="1982">
                  <c:v>3.0910424533583161</c:v>
                </c:pt>
                <c:pt idx="1983">
                  <c:v>3.0910424533583161</c:v>
                </c:pt>
                <c:pt idx="1984">
                  <c:v>3.0910424533583161</c:v>
                </c:pt>
                <c:pt idx="1985">
                  <c:v>3.0910424533583161</c:v>
                </c:pt>
                <c:pt idx="1986">
                  <c:v>3.0910424533583161</c:v>
                </c:pt>
                <c:pt idx="1987">
                  <c:v>3.0910424533583161</c:v>
                </c:pt>
                <c:pt idx="1988">
                  <c:v>3.0910424533583161</c:v>
                </c:pt>
                <c:pt idx="1989">
                  <c:v>3.0910424533583161</c:v>
                </c:pt>
                <c:pt idx="1990">
                  <c:v>3.0910424533583161</c:v>
                </c:pt>
                <c:pt idx="1991">
                  <c:v>3.0910424533583161</c:v>
                </c:pt>
                <c:pt idx="1992">
                  <c:v>3.0910424533583161</c:v>
                </c:pt>
                <c:pt idx="1993">
                  <c:v>3.0910424533583161</c:v>
                </c:pt>
                <c:pt idx="1994">
                  <c:v>3.0910424533583161</c:v>
                </c:pt>
                <c:pt idx="1995">
                  <c:v>3.0910424533583161</c:v>
                </c:pt>
                <c:pt idx="1996">
                  <c:v>3.0910424533583161</c:v>
                </c:pt>
                <c:pt idx="1997">
                  <c:v>3.0910424533583161</c:v>
                </c:pt>
                <c:pt idx="1998">
                  <c:v>3.0910424533583161</c:v>
                </c:pt>
                <c:pt idx="1999">
                  <c:v>3.0910424533583161</c:v>
                </c:pt>
                <c:pt idx="2000">
                  <c:v>3.0910424533583161</c:v>
                </c:pt>
                <c:pt idx="2001">
                  <c:v>3.0910424533583161</c:v>
                </c:pt>
                <c:pt idx="2002">
                  <c:v>3.0910424533583161</c:v>
                </c:pt>
                <c:pt idx="2003">
                  <c:v>3.0910424533583161</c:v>
                </c:pt>
                <c:pt idx="2004">
                  <c:v>3.0910424533583161</c:v>
                </c:pt>
                <c:pt idx="2005">
                  <c:v>3.0910424533583161</c:v>
                </c:pt>
                <c:pt idx="2006">
                  <c:v>3.0910424533583161</c:v>
                </c:pt>
                <c:pt idx="2007">
                  <c:v>3.0910424533583161</c:v>
                </c:pt>
                <c:pt idx="2008">
                  <c:v>3.0910424533583161</c:v>
                </c:pt>
                <c:pt idx="2009">
                  <c:v>3.0910424533583161</c:v>
                </c:pt>
                <c:pt idx="2010">
                  <c:v>3.0910424533583161</c:v>
                </c:pt>
                <c:pt idx="2011">
                  <c:v>3.0910424533583161</c:v>
                </c:pt>
                <c:pt idx="2012">
                  <c:v>3.0910424533583161</c:v>
                </c:pt>
                <c:pt idx="2013">
                  <c:v>3.0910424533583161</c:v>
                </c:pt>
                <c:pt idx="2014">
                  <c:v>3.0910424533583161</c:v>
                </c:pt>
                <c:pt idx="2015">
                  <c:v>3.0910424533583161</c:v>
                </c:pt>
                <c:pt idx="2016">
                  <c:v>3.0910424533583161</c:v>
                </c:pt>
                <c:pt idx="2017">
                  <c:v>3.0910424533583161</c:v>
                </c:pt>
                <c:pt idx="2018">
                  <c:v>3.0910424533583161</c:v>
                </c:pt>
                <c:pt idx="2019">
                  <c:v>3.0910424533583161</c:v>
                </c:pt>
                <c:pt idx="2020">
                  <c:v>3.0910424533583161</c:v>
                </c:pt>
                <c:pt idx="2021">
                  <c:v>3.0910424533583161</c:v>
                </c:pt>
                <c:pt idx="2022">
                  <c:v>3.0910424533583161</c:v>
                </c:pt>
                <c:pt idx="2023">
                  <c:v>3.0910424533583161</c:v>
                </c:pt>
                <c:pt idx="2024">
                  <c:v>3.0910424533583161</c:v>
                </c:pt>
                <c:pt idx="2025">
                  <c:v>3.0910424533583161</c:v>
                </c:pt>
                <c:pt idx="2026">
                  <c:v>3.0910424533583161</c:v>
                </c:pt>
                <c:pt idx="2027">
                  <c:v>3.0910424533583161</c:v>
                </c:pt>
                <c:pt idx="2028">
                  <c:v>3.0910424533583161</c:v>
                </c:pt>
                <c:pt idx="2029">
                  <c:v>3.0910424533583161</c:v>
                </c:pt>
                <c:pt idx="2030">
                  <c:v>3.0910424533583161</c:v>
                </c:pt>
                <c:pt idx="2031">
                  <c:v>3.0910424533583161</c:v>
                </c:pt>
                <c:pt idx="2032">
                  <c:v>3.0910424533583161</c:v>
                </c:pt>
                <c:pt idx="2033">
                  <c:v>3.0910424533583161</c:v>
                </c:pt>
                <c:pt idx="2034">
                  <c:v>3.0910424533583161</c:v>
                </c:pt>
                <c:pt idx="2035">
                  <c:v>3.0910424533583161</c:v>
                </c:pt>
                <c:pt idx="2036">
                  <c:v>3.0910424533583161</c:v>
                </c:pt>
                <c:pt idx="2037">
                  <c:v>3.0910424533583161</c:v>
                </c:pt>
                <c:pt idx="2038">
                  <c:v>3.0910424533583161</c:v>
                </c:pt>
                <c:pt idx="2039">
                  <c:v>3.1354942159291497</c:v>
                </c:pt>
                <c:pt idx="2040">
                  <c:v>3.1354942159291497</c:v>
                </c:pt>
                <c:pt idx="2041">
                  <c:v>3.1354942159291497</c:v>
                </c:pt>
                <c:pt idx="2042">
                  <c:v>3.1354942159291497</c:v>
                </c:pt>
                <c:pt idx="2043">
                  <c:v>3.1354942159291497</c:v>
                </c:pt>
                <c:pt idx="2044">
                  <c:v>3.1354942159291497</c:v>
                </c:pt>
                <c:pt idx="2045">
                  <c:v>3.1354942159291497</c:v>
                </c:pt>
                <c:pt idx="2046">
                  <c:v>3.1354942159291497</c:v>
                </c:pt>
                <c:pt idx="2047">
                  <c:v>3.1354942159291497</c:v>
                </c:pt>
                <c:pt idx="2048">
                  <c:v>3.1354942159291497</c:v>
                </c:pt>
                <c:pt idx="2049">
                  <c:v>3.1354942159291497</c:v>
                </c:pt>
                <c:pt idx="2050">
                  <c:v>3.1354942159291497</c:v>
                </c:pt>
                <c:pt idx="2051">
                  <c:v>3.1354942159291497</c:v>
                </c:pt>
                <c:pt idx="2052">
                  <c:v>3.1354942159291497</c:v>
                </c:pt>
                <c:pt idx="2053">
                  <c:v>3.1354942159291497</c:v>
                </c:pt>
                <c:pt idx="2054">
                  <c:v>3.1354942159291497</c:v>
                </c:pt>
                <c:pt idx="2055">
                  <c:v>3.1354942159291497</c:v>
                </c:pt>
                <c:pt idx="2056">
                  <c:v>3.1354942159291497</c:v>
                </c:pt>
                <c:pt idx="2057">
                  <c:v>3.1354942159291497</c:v>
                </c:pt>
                <c:pt idx="2058">
                  <c:v>3.1354942159291497</c:v>
                </c:pt>
                <c:pt idx="2059">
                  <c:v>3.1354942159291497</c:v>
                </c:pt>
                <c:pt idx="2060">
                  <c:v>3.1354942159291497</c:v>
                </c:pt>
                <c:pt idx="2061">
                  <c:v>3.1354942159291497</c:v>
                </c:pt>
                <c:pt idx="2062">
                  <c:v>3.1354942159291497</c:v>
                </c:pt>
                <c:pt idx="2063">
                  <c:v>3.1354942159291497</c:v>
                </c:pt>
                <c:pt idx="2064">
                  <c:v>3.1354942159291497</c:v>
                </c:pt>
                <c:pt idx="2065">
                  <c:v>3.1354942159291497</c:v>
                </c:pt>
                <c:pt idx="2066">
                  <c:v>3.1354942159291497</c:v>
                </c:pt>
                <c:pt idx="2067">
                  <c:v>3.1354942159291497</c:v>
                </c:pt>
                <c:pt idx="2068">
                  <c:v>3.1354942159291497</c:v>
                </c:pt>
                <c:pt idx="2069">
                  <c:v>3.1354942159291497</c:v>
                </c:pt>
                <c:pt idx="2070">
                  <c:v>3.1354942159291497</c:v>
                </c:pt>
                <c:pt idx="2071">
                  <c:v>3.1354942159291497</c:v>
                </c:pt>
                <c:pt idx="2072">
                  <c:v>3.1354942159291497</c:v>
                </c:pt>
                <c:pt idx="2073">
                  <c:v>3.1354942159291497</c:v>
                </c:pt>
                <c:pt idx="2074">
                  <c:v>3.1354942159291497</c:v>
                </c:pt>
                <c:pt idx="2075">
                  <c:v>3.1354942159291497</c:v>
                </c:pt>
                <c:pt idx="2076">
                  <c:v>3.1354942159291497</c:v>
                </c:pt>
                <c:pt idx="2077">
                  <c:v>3.1354942159291497</c:v>
                </c:pt>
                <c:pt idx="2078">
                  <c:v>3.1354942159291497</c:v>
                </c:pt>
                <c:pt idx="2079">
                  <c:v>3.1354942159291497</c:v>
                </c:pt>
                <c:pt idx="2080">
                  <c:v>3.1354942159291497</c:v>
                </c:pt>
                <c:pt idx="2081">
                  <c:v>3.1354942159291497</c:v>
                </c:pt>
                <c:pt idx="2082">
                  <c:v>3.1354942159291497</c:v>
                </c:pt>
                <c:pt idx="2083">
                  <c:v>3.1354942159291497</c:v>
                </c:pt>
                <c:pt idx="2084">
                  <c:v>3.1354942159291497</c:v>
                </c:pt>
                <c:pt idx="2085">
                  <c:v>3.1354942159291497</c:v>
                </c:pt>
                <c:pt idx="2086">
                  <c:v>3.1354942159291497</c:v>
                </c:pt>
                <c:pt idx="2087">
                  <c:v>3.1354942159291497</c:v>
                </c:pt>
                <c:pt idx="2088">
                  <c:v>3.1354942159291497</c:v>
                </c:pt>
                <c:pt idx="2089">
                  <c:v>3.1354942159291497</c:v>
                </c:pt>
                <c:pt idx="2090">
                  <c:v>3.1354942159291497</c:v>
                </c:pt>
                <c:pt idx="2091">
                  <c:v>3.1354942159291497</c:v>
                </c:pt>
                <c:pt idx="2092">
                  <c:v>3.1354942159291497</c:v>
                </c:pt>
                <c:pt idx="2093">
                  <c:v>3.1354942159291497</c:v>
                </c:pt>
                <c:pt idx="2094">
                  <c:v>3.1354942159291497</c:v>
                </c:pt>
                <c:pt idx="2095">
                  <c:v>3.1354942159291497</c:v>
                </c:pt>
                <c:pt idx="2096">
                  <c:v>3.1354942159291497</c:v>
                </c:pt>
                <c:pt idx="2097">
                  <c:v>3.1354942159291497</c:v>
                </c:pt>
                <c:pt idx="2098">
                  <c:v>3.1354942159291497</c:v>
                </c:pt>
                <c:pt idx="2099">
                  <c:v>3.1354942159291497</c:v>
                </c:pt>
                <c:pt idx="2100">
                  <c:v>3.1354942159291497</c:v>
                </c:pt>
                <c:pt idx="2101">
                  <c:v>3.1780538303479458</c:v>
                </c:pt>
                <c:pt idx="2102">
                  <c:v>3.1780538303479458</c:v>
                </c:pt>
                <c:pt idx="2103">
                  <c:v>3.1780538303479458</c:v>
                </c:pt>
                <c:pt idx="2104">
                  <c:v>3.1780538303479458</c:v>
                </c:pt>
                <c:pt idx="2105">
                  <c:v>3.1780538303479458</c:v>
                </c:pt>
                <c:pt idx="2106">
                  <c:v>3.1780538303479458</c:v>
                </c:pt>
                <c:pt idx="2107">
                  <c:v>3.1780538303479458</c:v>
                </c:pt>
                <c:pt idx="2108">
                  <c:v>3.1780538303479458</c:v>
                </c:pt>
                <c:pt idx="2109">
                  <c:v>3.1780538303479458</c:v>
                </c:pt>
                <c:pt idx="2110">
                  <c:v>3.1780538303479458</c:v>
                </c:pt>
                <c:pt idx="2111">
                  <c:v>3.1780538303479458</c:v>
                </c:pt>
                <c:pt idx="2112">
                  <c:v>3.1780538303479458</c:v>
                </c:pt>
                <c:pt idx="2113">
                  <c:v>3.1780538303479458</c:v>
                </c:pt>
                <c:pt idx="2114">
                  <c:v>3.1780538303479458</c:v>
                </c:pt>
                <c:pt idx="2115">
                  <c:v>3.1780538303479458</c:v>
                </c:pt>
                <c:pt idx="2116">
                  <c:v>3.1780538303479458</c:v>
                </c:pt>
                <c:pt idx="2117">
                  <c:v>3.1780538303479458</c:v>
                </c:pt>
                <c:pt idx="2118">
                  <c:v>3.1780538303479458</c:v>
                </c:pt>
                <c:pt idx="2119">
                  <c:v>3.1780538303479458</c:v>
                </c:pt>
                <c:pt idx="2120">
                  <c:v>3.1780538303479458</c:v>
                </c:pt>
                <c:pt idx="2121">
                  <c:v>3.1780538303479458</c:v>
                </c:pt>
                <c:pt idx="2122">
                  <c:v>3.1780538303479458</c:v>
                </c:pt>
                <c:pt idx="2123">
                  <c:v>3.1780538303479458</c:v>
                </c:pt>
                <c:pt idx="2124">
                  <c:v>3.1780538303479458</c:v>
                </c:pt>
                <c:pt idx="2125">
                  <c:v>3.1780538303479458</c:v>
                </c:pt>
                <c:pt idx="2126">
                  <c:v>3.1780538303479458</c:v>
                </c:pt>
                <c:pt idx="2127">
                  <c:v>3.1780538303479458</c:v>
                </c:pt>
                <c:pt idx="2128">
                  <c:v>3.1780538303479458</c:v>
                </c:pt>
                <c:pt idx="2129">
                  <c:v>3.1780538303479458</c:v>
                </c:pt>
                <c:pt idx="2130">
                  <c:v>3.1780538303479458</c:v>
                </c:pt>
                <c:pt idx="2131">
                  <c:v>3.1780538303479458</c:v>
                </c:pt>
                <c:pt idx="2132">
                  <c:v>3.1780538303479458</c:v>
                </c:pt>
                <c:pt idx="2133">
                  <c:v>3.1780538303479458</c:v>
                </c:pt>
                <c:pt idx="2134">
                  <c:v>3.1780538303479458</c:v>
                </c:pt>
                <c:pt idx="2135">
                  <c:v>3.1780538303479458</c:v>
                </c:pt>
                <c:pt idx="2136">
                  <c:v>3.1780538303479458</c:v>
                </c:pt>
                <c:pt idx="2137">
                  <c:v>3.1780538303479458</c:v>
                </c:pt>
                <c:pt idx="2138">
                  <c:v>3.1780538303479458</c:v>
                </c:pt>
                <c:pt idx="2139">
                  <c:v>3.1780538303479458</c:v>
                </c:pt>
                <c:pt idx="2140">
                  <c:v>3.1780538303479458</c:v>
                </c:pt>
                <c:pt idx="2141">
                  <c:v>3.1780538303479458</c:v>
                </c:pt>
                <c:pt idx="2142">
                  <c:v>3.1780538303479458</c:v>
                </c:pt>
                <c:pt idx="2143">
                  <c:v>3.1780538303479458</c:v>
                </c:pt>
                <c:pt idx="2144">
                  <c:v>3.1780538303479458</c:v>
                </c:pt>
                <c:pt idx="2145">
                  <c:v>3.1780538303479458</c:v>
                </c:pt>
                <c:pt idx="2146">
                  <c:v>3.1780538303479458</c:v>
                </c:pt>
                <c:pt idx="2147">
                  <c:v>3.1780538303479458</c:v>
                </c:pt>
                <c:pt idx="2148">
                  <c:v>3.1780538303479458</c:v>
                </c:pt>
                <c:pt idx="2149">
                  <c:v>3.1780538303479458</c:v>
                </c:pt>
                <c:pt idx="2150">
                  <c:v>3.1780538303479458</c:v>
                </c:pt>
                <c:pt idx="2151">
                  <c:v>3.1780538303479458</c:v>
                </c:pt>
                <c:pt idx="2152">
                  <c:v>3.1780538303479458</c:v>
                </c:pt>
                <c:pt idx="2153">
                  <c:v>3.1780538303479458</c:v>
                </c:pt>
                <c:pt idx="2154">
                  <c:v>3.1780538303479458</c:v>
                </c:pt>
                <c:pt idx="2155">
                  <c:v>3.1780538303479458</c:v>
                </c:pt>
                <c:pt idx="2156">
                  <c:v>3.1780538303479458</c:v>
                </c:pt>
                <c:pt idx="2157">
                  <c:v>3.1780538303479458</c:v>
                </c:pt>
                <c:pt idx="2158">
                  <c:v>3.1780538303479458</c:v>
                </c:pt>
                <c:pt idx="2159">
                  <c:v>3.1780538303479458</c:v>
                </c:pt>
                <c:pt idx="2160">
                  <c:v>3.2188758248682006</c:v>
                </c:pt>
                <c:pt idx="2161">
                  <c:v>3.2188758248682006</c:v>
                </c:pt>
                <c:pt idx="2162">
                  <c:v>3.2188758248682006</c:v>
                </c:pt>
                <c:pt idx="2163">
                  <c:v>3.2188758248682006</c:v>
                </c:pt>
                <c:pt idx="2164">
                  <c:v>3.2188758248682006</c:v>
                </c:pt>
                <c:pt idx="2165">
                  <c:v>3.2188758248682006</c:v>
                </c:pt>
                <c:pt idx="2166">
                  <c:v>3.2188758248682006</c:v>
                </c:pt>
                <c:pt idx="2167">
                  <c:v>3.2188758248682006</c:v>
                </c:pt>
                <c:pt idx="2168">
                  <c:v>3.2188758248682006</c:v>
                </c:pt>
                <c:pt idx="2169">
                  <c:v>3.2188758248682006</c:v>
                </c:pt>
                <c:pt idx="2170">
                  <c:v>3.2188758248682006</c:v>
                </c:pt>
                <c:pt idx="2171">
                  <c:v>3.2188758248682006</c:v>
                </c:pt>
                <c:pt idx="2172">
                  <c:v>3.2188758248682006</c:v>
                </c:pt>
                <c:pt idx="2173">
                  <c:v>3.2188758248682006</c:v>
                </c:pt>
                <c:pt idx="2174">
                  <c:v>3.2188758248682006</c:v>
                </c:pt>
                <c:pt idx="2175">
                  <c:v>3.2188758248682006</c:v>
                </c:pt>
                <c:pt idx="2176">
                  <c:v>3.2188758248682006</c:v>
                </c:pt>
                <c:pt idx="2177">
                  <c:v>3.2188758248682006</c:v>
                </c:pt>
                <c:pt idx="2178">
                  <c:v>3.2188758248682006</c:v>
                </c:pt>
                <c:pt idx="2179">
                  <c:v>3.2188758248682006</c:v>
                </c:pt>
                <c:pt idx="2180">
                  <c:v>3.2188758248682006</c:v>
                </c:pt>
                <c:pt idx="2181">
                  <c:v>3.2188758248682006</c:v>
                </c:pt>
                <c:pt idx="2182">
                  <c:v>3.2188758248682006</c:v>
                </c:pt>
                <c:pt idx="2183">
                  <c:v>3.2188758248682006</c:v>
                </c:pt>
                <c:pt idx="2184">
                  <c:v>3.2188758248682006</c:v>
                </c:pt>
                <c:pt idx="2185">
                  <c:v>3.2188758248682006</c:v>
                </c:pt>
                <c:pt idx="2186">
                  <c:v>3.2188758248682006</c:v>
                </c:pt>
                <c:pt idx="2187">
                  <c:v>3.2188758248682006</c:v>
                </c:pt>
                <c:pt idx="2188">
                  <c:v>3.2188758248682006</c:v>
                </c:pt>
                <c:pt idx="2189">
                  <c:v>3.2188758248682006</c:v>
                </c:pt>
                <c:pt idx="2190">
                  <c:v>3.2188758248682006</c:v>
                </c:pt>
                <c:pt idx="2191">
                  <c:v>3.2188758248682006</c:v>
                </c:pt>
                <c:pt idx="2192">
                  <c:v>3.2188758248682006</c:v>
                </c:pt>
                <c:pt idx="2193">
                  <c:v>3.2188758248682006</c:v>
                </c:pt>
                <c:pt idx="2194">
                  <c:v>3.2188758248682006</c:v>
                </c:pt>
                <c:pt idx="2195">
                  <c:v>3.2188758248682006</c:v>
                </c:pt>
                <c:pt idx="2196">
                  <c:v>3.2188758248682006</c:v>
                </c:pt>
                <c:pt idx="2197">
                  <c:v>3.2188758248682006</c:v>
                </c:pt>
                <c:pt idx="2198">
                  <c:v>3.2188758248682006</c:v>
                </c:pt>
                <c:pt idx="2199">
                  <c:v>3.2188758248682006</c:v>
                </c:pt>
                <c:pt idx="2200">
                  <c:v>3.2188758248682006</c:v>
                </c:pt>
                <c:pt idx="2201">
                  <c:v>3.2188758248682006</c:v>
                </c:pt>
                <c:pt idx="2202">
                  <c:v>3.2188758248682006</c:v>
                </c:pt>
                <c:pt idx="2203">
                  <c:v>3.2188758248682006</c:v>
                </c:pt>
                <c:pt idx="2204">
                  <c:v>3.2188758248682006</c:v>
                </c:pt>
                <c:pt idx="2205">
                  <c:v>3.2188758248682006</c:v>
                </c:pt>
                <c:pt idx="2206">
                  <c:v>3.2188758248682006</c:v>
                </c:pt>
                <c:pt idx="2207">
                  <c:v>3.2188758248682006</c:v>
                </c:pt>
                <c:pt idx="2208">
                  <c:v>3.2188758248682006</c:v>
                </c:pt>
                <c:pt idx="2209">
                  <c:v>3.2188758248682006</c:v>
                </c:pt>
                <c:pt idx="2210">
                  <c:v>3.2188758248682006</c:v>
                </c:pt>
                <c:pt idx="2211">
                  <c:v>3.2188758248682006</c:v>
                </c:pt>
                <c:pt idx="2212">
                  <c:v>3.2188758248682006</c:v>
                </c:pt>
                <c:pt idx="2213">
                  <c:v>3.2580965380214821</c:v>
                </c:pt>
                <c:pt idx="2214">
                  <c:v>3.2580965380214821</c:v>
                </c:pt>
                <c:pt idx="2215">
                  <c:v>3.2580965380214821</c:v>
                </c:pt>
                <c:pt idx="2216">
                  <c:v>3.2580965380214821</c:v>
                </c:pt>
                <c:pt idx="2217">
                  <c:v>3.2580965380214821</c:v>
                </c:pt>
                <c:pt idx="2218">
                  <c:v>3.2580965380214821</c:v>
                </c:pt>
                <c:pt idx="2219">
                  <c:v>3.2580965380214821</c:v>
                </c:pt>
                <c:pt idx="2220">
                  <c:v>3.2580965380214821</c:v>
                </c:pt>
                <c:pt idx="2221">
                  <c:v>3.2580965380214821</c:v>
                </c:pt>
                <c:pt idx="2222">
                  <c:v>3.2580965380214821</c:v>
                </c:pt>
                <c:pt idx="2223">
                  <c:v>3.2580965380214821</c:v>
                </c:pt>
                <c:pt idx="2224">
                  <c:v>3.2580965380214821</c:v>
                </c:pt>
                <c:pt idx="2225">
                  <c:v>3.2580965380214821</c:v>
                </c:pt>
                <c:pt idx="2226">
                  <c:v>3.2580965380214821</c:v>
                </c:pt>
                <c:pt idx="2227">
                  <c:v>3.2580965380214821</c:v>
                </c:pt>
                <c:pt idx="2228">
                  <c:v>3.2580965380214821</c:v>
                </c:pt>
                <c:pt idx="2229">
                  <c:v>3.2580965380214821</c:v>
                </c:pt>
                <c:pt idx="2230">
                  <c:v>3.2580965380214821</c:v>
                </c:pt>
                <c:pt idx="2231">
                  <c:v>3.2580965380214821</c:v>
                </c:pt>
                <c:pt idx="2232">
                  <c:v>3.2580965380214821</c:v>
                </c:pt>
                <c:pt idx="2233">
                  <c:v>3.2580965380214821</c:v>
                </c:pt>
                <c:pt idx="2234">
                  <c:v>3.2580965380214821</c:v>
                </c:pt>
                <c:pt idx="2235">
                  <c:v>3.2580965380214821</c:v>
                </c:pt>
                <c:pt idx="2236">
                  <c:v>3.2580965380214821</c:v>
                </c:pt>
                <c:pt idx="2237">
                  <c:v>3.2580965380214821</c:v>
                </c:pt>
                <c:pt idx="2238">
                  <c:v>3.2580965380214821</c:v>
                </c:pt>
                <c:pt idx="2239">
                  <c:v>3.2580965380214821</c:v>
                </c:pt>
                <c:pt idx="2240">
                  <c:v>3.2580965380214821</c:v>
                </c:pt>
                <c:pt idx="2241">
                  <c:v>3.2580965380214821</c:v>
                </c:pt>
                <c:pt idx="2242">
                  <c:v>3.2580965380214821</c:v>
                </c:pt>
                <c:pt idx="2243">
                  <c:v>3.2580965380214821</c:v>
                </c:pt>
                <c:pt idx="2244">
                  <c:v>3.2580965380214821</c:v>
                </c:pt>
                <c:pt idx="2245">
                  <c:v>3.2580965380214821</c:v>
                </c:pt>
                <c:pt idx="2246">
                  <c:v>3.2580965380214821</c:v>
                </c:pt>
                <c:pt idx="2247">
                  <c:v>3.2580965380214821</c:v>
                </c:pt>
                <c:pt idx="2248">
                  <c:v>3.2580965380214821</c:v>
                </c:pt>
                <c:pt idx="2249">
                  <c:v>3.2580965380214821</c:v>
                </c:pt>
                <c:pt idx="2250">
                  <c:v>3.2580965380214821</c:v>
                </c:pt>
                <c:pt idx="2251">
                  <c:v>3.2580965380214821</c:v>
                </c:pt>
                <c:pt idx="2252">
                  <c:v>3.2580965380214821</c:v>
                </c:pt>
                <c:pt idx="2253">
                  <c:v>3.2580965380214821</c:v>
                </c:pt>
                <c:pt idx="2254">
                  <c:v>3.2580965380214821</c:v>
                </c:pt>
                <c:pt idx="2255">
                  <c:v>3.2580965380214821</c:v>
                </c:pt>
                <c:pt idx="2256">
                  <c:v>3.2580965380214821</c:v>
                </c:pt>
                <c:pt idx="2257">
                  <c:v>3.2580965380214821</c:v>
                </c:pt>
                <c:pt idx="2258">
                  <c:v>3.2580965380214821</c:v>
                </c:pt>
                <c:pt idx="2259">
                  <c:v>3.2580965380214821</c:v>
                </c:pt>
                <c:pt idx="2260">
                  <c:v>3.2580965380214821</c:v>
                </c:pt>
                <c:pt idx="2261">
                  <c:v>3.2580965380214821</c:v>
                </c:pt>
                <c:pt idx="2262">
                  <c:v>3.2580965380214821</c:v>
                </c:pt>
                <c:pt idx="2263">
                  <c:v>3.2580965380214821</c:v>
                </c:pt>
                <c:pt idx="2264">
                  <c:v>3.2580965380214821</c:v>
                </c:pt>
                <c:pt idx="2265">
                  <c:v>3.2580965380214821</c:v>
                </c:pt>
                <c:pt idx="2266">
                  <c:v>3.2580965380214821</c:v>
                </c:pt>
                <c:pt idx="2267">
                  <c:v>3.2958368660043291</c:v>
                </c:pt>
                <c:pt idx="2268">
                  <c:v>3.2958368660043291</c:v>
                </c:pt>
                <c:pt idx="2269">
                  <c:v>3.2958368660043291</c:v>
                </c:pt>
                <c:pt idx="2270">
                  <c:v>3.2958368660043291</c:v>
                </c:pt>
                <c:pt idx="2271">
                  <c:v>3.2958368660043291</c:v>
                </c:pt>
                <c:pt idx="2272">
                  <c:v>3.2958368660043291</c:v>
                </c:pt>
                <c:pt idx="2273">
                  <c:v>3.2958368660043291</c:v>
                </c:pt>
                <c:pt idx="2274">
                  <c:v>3.2958368660043291</c:v>
                </c:pt>
                <c:pt idx="2275">
                  <c:v>3.2958368660043291</c:v>
                </c:pt>
                <c:pt idx="2276">
                  <c:v>3.2958368660043291</c:v>
                </c:pt>
                <c:pt idx="2277">
                  <c:v>3.2958368660043291</c:v>
                </c:pt>
                <c:pt idx="2278">
                  <c:v>3.2958368660043291</c:v>
                </c:pt>
                <c:pt idx="2279">
                  <c:v>3.2958368660043291</c:v>
                </c:pt>
                <c:pt idx="2280">
                  <c:v>3.2958368660043291</c:v>
                </c:pt>
                <c:pt idx="2281">
                  <c:v>3.2958368660043291</c:v>
                </c:pt>
                <c:pt idx="2282">
                  <c:v>3.2958368660043291</c:v>
                </c:pt>
                <c:pt idx="2283">
                  <c:v>3.2958368660043291</c:v>
                </c:pt>
                <c:pt idx="2284">
                  <c:v>3.2958368660043291</c:v>
                </c:pt>
                <c:pt idx="2285">
                  <c:v>3.2958368660043291</c:v>
                </c:pt>
                <c:pt idx="2286">
                  <c:v>3.2958368660043291</c:v>
                </c:pt>
                <c:pt idx="2287">
                  <c:v>3.2958368660043291</c:v>
                </c:pt>
                <c:pt idx="2288">
                  <c:v>3.2958368660043291</c:v>
                </c:pt>
                <c:pt idx="2289">
                  <c:v>3.2958368660043291</c:v>
                </c:pt>
                <c:pt idx="2290">
                  <c:v>3.2958368660043291</c:v>
                </c:pt>
                <c:pt idx="2291">
                  <c:v>3.2958368660043291</c:v>
                </c:pt>
                <c:pt idx="2292">
                  <c:v>3.2958368660043291</c:v>
                </c:pt>
                <c:pt idx="2293">
                  <c:v>3.2958368660043291</c:v>
                </c:pt>
                <c:pt idx="2294">
                  <c:v>3.2958368660043291</c:v>
                </c:pt>
                <c:pt idx="2295">
                  <c:v>3.2958368660043291</c:v>
                </c:pt>
                <c:pt idx="2296">
                  <c:v>3.2958368660043291</c:v>
                </c:pt>
                <c:pt idx="2297">
                  <c:v>3.2958368660043291</c:v>
                </c:pt>
                <c:pt idx="2298">
                  <c:v>3.2958368660043291</c:v>
                </c:pt>
                <c:pt idx="2299">
                  <c:v>3.2958368660043291</c:v>
                </c:pt>
                <c:pt idx="2300">
                  <c:v>3.2958368660043291</c:v>
                </c:pt>
                <c:pt idx="2301">
                  <c:v>3.2958368660043291</c:v>
                </c:pt>
                <c:pt idx="2302">
                  <c:v>3.2958368660043291</c:v>
                </c:pt>
                <c:pt idx="2303">
                  <c:v>3.2958368660043291</c:v>
                </c:pt>
                <c:pt idx="2304">
                  <c:v>3.2958368660043291</c:v>
                </c:pt>
                <c:pt idx="2305">
                  <c:v>3.2958368660043291</c:v>
                </c:pt>
                <c:pt idx="2306">
                  <c:v>3.2958368660043291</c:v>
                </c:pt>
                <c:pt idx="2307">
                  <c:v>3.2958368660043291</c:v>
                </c:pt>
                <c:pt idx="2308">
                  <c:v>3.2958368660043291</c:v>
                </c:pt>
                <c:pt idx="2309">
                  <c:v>3.2958368660043291</c:v>
                </c:pt>
                <c:pt idx="2310">
                  <c:v>3.2958368660043291</c:v>
                </c:pt>
                <c:pt idx="2311">
                  <c:v>3.2958368660043291</c:v>
                </c:pt>
                <c:pt idx="2312">
                  <c:v>3.2958368660043291</c:v>
                </c:pt>
                <c:pt idx="2313">
                  <c:v>3.2958368660043291</c:v>
                </c:pt>
                <c:pt idx="2314">
                  <c:v>3.2958368660043291</c:v>
                </c:pt>
                <c:pt idx="2315">
                  <c:v>3.2958368660043291</c:v>
                </c:pt>
                <c:pt idx="2316">
                  <c:v>3.2958368660043291</c:v>
                </c:pt>
                <c:pt idx="2317">
                  <c:v>3.2958368660043291</c:v>
                </c:pt>
                <c:pt idx="2318">
                  <c:v>3.2958368660043291</c:v>
                </c:pt>
                <c:pt idx="2319">
                  <c:v>3.3322045101752038</c:v>
                </c:pt>
                <c:pt idx="2320">
                  <c:v>3.3322045101752038</c:v>
                </c:pt>
                <c:pt idx="2321">
                  <c:v>3.3322045101752038</c:v>
                </c:pt>
                <c:pt idx="2322">
                  <c:v>3.3322045101752038</c:v>
                </c:pt>
                <c:pt idx="2323">
                  <c:v>3.3322045101752038</c:v>
                </c:pt>
                <c:pt idx="2324">
                  <c:v>3.3322045101752038</c:v>
                </c:pt>
                <c:pt idx="2325">
                  <c:v>3.3322045101752038</c:v>
                </c:pt>
                <c:pt idx="2326">
                  <c:v>3.3322045101752038</c:v>
                </c:pt>
                <c:pt idx="2327">
                  <c:v>3.3322045101752038</c:v>
                </c:pt>
                <c:pt idx="2328">
                  <c:v>3.3322045101752038</c:v>
                </c:pt>
                <c:pt idx="2329">
                  <c:v>3.3322045101752038</c:v>
                </c:pt>
                <c:pt idx="2330">
                  <c:v>3.3322045101752038</c:v>
                </c:pt>
                <c:pt idx="2331">
                  <c:v>3.3322045101752038</c:v>
                </c:pt>
                <c:pt idx="2332">
                  <c:v>3.3322045101752038</c:v>
                </c:pt>
                <c:pt idx="2333">
                  <c:v>3.3322045101752038</c:v>
                </c:pt>
                <c:pt idx="2334">
                  <c:v>3.3322045101752038</c:v>
                </c:pt>
                <c:pt idx="2335">
                  <c:v>3.3322045101752038</c:v>
                </c:pt>
                <c:pt idx="2336">
                  <c:v>3.3322045101752038</c:v>
                </c:pt>
                <c:pt idx="2337">
                  <c:v>3.3322045101752038</c:v>
                </c:pt>
                <c:pt idx="2338">
                  <c:v>3.3322045101752038</c:v>
                </c:pt>
                <c:pt idx="2339">
                  <c:v>3.3322045101752038</c:v>
                </c:pt>
                <c:pt idx="2340">
                  <c:v>3.3322045101752038</c:v>
                </c:pt>
                <c:pt idx="2341">
                  <c:v>3.3322045101752038</c:v>
                </c:pt>
                <c:pt idx="2342">
                  <c:v>3.3322045101752038</c:v>
                </c:pt>
                <c:pt idx="2343">
                  <c:v>3.3322045101752038</c:v>
                </c:pt>
                <c:pt idx="2344">
                  <c:v>3.3322045101752038</c:v>
                </c:pt>
                <c:pt idx="2345">
                  <c:v>3.3322045101752038</c:v>
                </c:pt>
                <c:pt idx="2346">
                  <c:v>3.3322045101752038</c:v>
                </c:pt>
                <c:pt idx="2347">
                  <c:v>3.3322045101752038</c:v>
                </c:pt>
                <c:pt idx="2348">
                  <c:v>3.3322045101752038</c:v>
                </c:pt>
                <c:pt idx="2349">
                  <c:v>3.3322045101752038</c:v>
                </c:pt>
                <c:pt idx="2350">
                  <c:v>3.3322045101752038</c:v>
                </c:pt>
                <c:pt idx="2351">
                  <c:v>3.3322045101752038</c:v>
                </c:pt>
                <c:pt idx="2352">
                  <c:v>3.3322045101752038</c:v>
                </c:pt>
                <c:pt idx="2353">
                  <c:v>3.3322045101752038</c:v>
                </c:pt>
                <c:pt idx="2354">
                  <c:v>3.3322045101752038</c:v>
                </c:pt>
                <c:pt idx="2355">
                  <c:v>3.3322045101752038</c:v>
                </c:pt>
                <c:pt idx="2356">
                  <c:v>3.3322045101752038</c:v>
                </c:pt>
                <c:pt idx="2357">
                  <c:v>3.3322045101752038</c:v>
                </c:pt>
                <c:pt idx="2358">
                  <c:v>3.3322045101752038</c:v>
                </c:pt>
                <c:pt idx="2359">
                  <c:v>3.3322045101752038</c:v>
                </c:pt>
                <c:pt idx="2360">
                  <c:v>3.3322045101752038</c:v>
                </c:pt>
                <c:pt idx="2361">
                  <c:v>3.3322045101752038</c:v>
                </c:pt>
                <c:pt idx="2362">
                  <c:v>3.3322045101752038</c:v>
                </c:pt>
                <c:pt idx="2363">
                  <c:v>3.3322045101752038</c:v>
                </c:pt>
                <c:pt idx="2364">
                  <c:v>3.3322045101752038</c:v>
                </c:pt>
                <c:pt idx="2365">
                  <c:v>3.3322045101752038</c:v>
                </c:pt>
                <c:pt idx="2366">
                  <c:v>3.3322045101752038</c:v>
                </c:pt>
                <c:pt idx="2367">
                  <c:v>3.3322045101752038</c:v>
                </c:pt>
                <c:pt idx="2368">
                  <c:v>3.3322045101752038</c:v>
                </c:pt>
                <c:pt idx="2369">
                  <c:v>3.3322045101752038</c:v>
                </c:pt>
                <c:pt idx="2370">
                  <c:v>3.3322045101752038</c:v>
                </c:pt>
                <c:pt idx="2371">
                  <c:v>3.3322045101752038</c:v>
                </c:pt>
                <c:pt idx="2372">
                  <c:v>3.3672958299864741</c:v>
                </c:pt>
                <c:pt idx="2373">
                  <c:v>3.3672958299864741</c:v>
                </c:pt>
                <c:pt idx="2374">
                  <c:v>3.3672958299864741</c:v>
                </c:pt>
                <c:pt idx="2375">
                  <c:v>3.3672958299864741</c:v>
                </c:pt>
                <c:pt idx="2376">
                  <c:v>3.3672958299864741</c:v>
                </c:pt>
                <c:pt idx="2377">
                  <c:v>3.3672958299864741</c:v>
                </c:pt>
                <c:pt idx="2378">
                  <c:v>3.3672958299864741</c:v>
                </c:pt>
                <c:pt idx="2379">
                  <c:v>3.3672958299864741</c:v>
                </c:pt>
                <c:pt idx="2380">
                  <c:v>3.3672958299864741</c:v>
                </c:pt>
                <c:pt idx="2381">
                  <c:v>3.3672958299864741</c:v>
                </c:pt>
                <c:pt idx="2382">
                  <c:v>3.3672958299864741</c:v>
                </c:pt>
                <c:pt idx="2383">
                  <c:v>3.3672958299864741</c:v>
                </c:pt>
                <c:pt idx="2384">
                  <c:v>3.3672958299864741</c:v>
                </c:pt>
                <c:pt idx="2385">
                  <c:v>3.3672958299864741</c:v>
                </c:pt>
                <c:pt idx="2386">
                  <c:v>3.3672958299864741</c:v>
                </c:pt>
                <c:pt idx="2387">
                  <c:v>3.3672958299864741</c:v>
                </c:pt>
                <c:pt idx="2388">
                  <c:v>3.3672958299864741</c:v>
                </c:pt>
                <c:pt idx="2389">
                  <c:v>3.3672958299864741</c:v>
                </c:pt>
                <c:pt idx="2390">
                  <c:v>3.3672958299864741</c:v>
                </c:pt>
                <c:pt idx="2391">
                  <c:v>3.3672958299864741</c:v>
                </c:pt>
                <c:pt idx="2392">
                  <c:v>3.3672958299864741</c:v>
                </c:pt>
                <c:pt idx="2393">
                  <c:v>3.3672958299864741</c:v>
                </c:pt>
                <c:pt idx="2394">
                  <c:v>3.3672958299864741</c:v>
                </c:pt>
                <c:pt idx="2395">
                  <c:v>3.3672958299864741</c:v>
                </c:pt>
                <c:pt idx="2396">
                  <c:v>3.3672958299864741</c:v>
                </c:pt>
                <c:pt idx="2397">
                  <c:v>3.3672958299864741</c:v>
                </c:pt>
                <c:pt idx="2398">
                  <c:v>3.3672958299864741</c:v>
                </c:pt>
                <c:pt idx="2399">
                  <c:v>3.3672958299864741</c:v>
                </c:pt>
                <c:pt idx="2400">
                  <c:v>3.3672958299864741</c:v>
                </c:pt>
                <c:pt idx="2401">
                  <c:v>3.3672958299864741</c:v>
                </c:pt>
                <c:pt idx="2402">
                  <c:v>3.3672958299864741</c:v>
                </c:pt>
                <c:pt idx="2403">
                  <c:v>3.3672958299864741</c:v>
                </c:pt>
                <c:pt idx="2404">
                  <c:v>3.3672958299864741</c:v>
                </c:pt>
                <c:pt idx="2405">
                  <c:v>3.3672958299864741</c:v>
                </c:pt>
                <c:pt idx="2406">
                  <c:v>3.3672958299864741</c:v>
                </c:pt>
                <c:pt idx="2407">
                  <c:v>3.3672958299864741</c:v>
                </c:pt>
                <c:pt idx="2408">
                  <c:v>3.3672958299864741</c:v>
                </c:pt>
                <c:pt idx="2409">
                  <c:v>3.3672958299864741</c:v>
                </c:pt>
                <c:pt idx="2410">
                  <c:v>3.3672958299864741</c:v>
                </c:pt>
                <c:pt idx="2411">
                  <c:v>3.3672958299864741</c:v>
                </c:pt>
                <c:pt idx="2412">
                  <c:v>3.3672958299864741</c:v>
                </c:pt>
                <c:pt idx="2413">
                  <c:v>3.3672958299864741</c:v>
                </c:pt>
                <c:pt idx="2414">
                  <c:v>3.3672958299864741</c:v>
                </c:pt>
                <c:pt idx="2415">
                  <c:v>3.3672958299864741</c:v>
                </c:pt>
                <c:pt idx="2416">
                  <c:v>3.3672958299864741</c:v>
                </c:pt>
                <c:pt idx="2417">
                  <c:v>3.3672958299864741</c:v>
                </c:pt>
                <c:pt idx="2418">
                  <c:v>3.4011973816621555</c:v>
                </c:pt>
                <c:pt idx="2419">
                  <c:v>3.4011973816621555</c:v>
                </c:pt>
                <c:pt idx="2420">
                  <c:v>3.4011973816621555</c:v>
                </c:pt>
                <c:pt idx="2421">
                  <c:v>3.4011973816621555</c:v>
                </c:pt>
                <c:pt idx="2422">
                  <c:v>3.4011973816621555</c:v>
                </c:pt>
                <c:pt idx="2423">
                  <c:v>3.4011973816621555</c:v>
                </c:pt>
                <c:pt idx="2424">
                  <c:v>3.4011973816621555</c:v>
                </c:pt>
                <c:pt idx="2425">
                  <c:v>3.4011973816621555</c:v>
                </c:pt>
                <c:pt idx="2426">
                  <c:v>3.4011973816621555</c:v>
                </c:pt>
                <c:pt idx="2427">
                  <c:v>3.4011973816621555</c:v>
                </c:pt>
                <c:pt idx="2428">
                  <c:v>3.4011973816621555</c:v>
                </c:pt>
                <c:pt idx="2429">
                  <c:v>3.4011973816621555</c:v>
                </c:pt>
                <c:pt idx="2430">
                  <c:v>3.4011973816621555</c:v>
                </c:pt>
                <c:pt idx="2431">
                  <c:v>3.4011973816621555</c:v>
                </c:pt>
                <c:pt idx="2432">
                  <c:v>3.4011973816621555</c:v>
                </c:pt>
                <c:pt idx="2433">
                  <c:v>3.4011973816621555</c:v>
                </c:pt>
                <c:pt idx="2434">
                  <c:v>3.4011973816621555</c:v>
                </c:pt>
                <c:pt idx="2435">
                  <c:v>3.4011973816621555</c:v>
                </c:pt>
                <c:pt idx="2436">
                  <c:v>3.4011973816621555</c:v>
                </c:pt>
                <c:pt idx="2437">
                  <c:v>3.4011973816621555</c:v>
                </c:pt>
                <c:pt idx="2438">
                  <c:v>3.4011973816621555</c:v>
                </c:pt>
                <c:pt idx="2439">
                  <c:v>3.4011973816621555</c:v>
                </c:pt>
                <c:pt idx="2440">
                  <c:v>3.4011973816621555</c:v>
                </c:pt>
                <c:pt idx="2441">
                  <c:v>3.4011973816621555</c:v>
                </c:pt>
                <c:pt idx="2442">
                  <c:v>3.4011973816621555</c:v>
                </c:pt>
                <c:pt idx="2443">
                  <c:v>3.4011973816621555</c:v>
                </c:pt>
                <c:pt idx="2444">
                  <c:v>3.4011973816621555</c:v>
                </c:pt>
                <c:pt idx="2445">
                  <c:v>3.4011973816621555</c:v>
                </c:pt>
                <c:pt idx="2446">
                  <c:v>3.4011973816621555</c:v>
                </c:pt>
                <c:pt idx="2447">
                  <c:v>3.4011973816621555</c:v>
                </c:pt>
                <c:pt idx="2448">
                  <c:v>3.4011973816621555</c:v>
                </c:pt>
                <c:pt idx="2449">
                  <c:v>3.4011973816621555</c:v>
                </c:pt>
                <c:pt idx="2450">
                  <c:v>3.4011973816621555</c:v>
                </c:pt>
                <c:pt idx="2451">
                  <c:v>3.4011973816621555</c:v>
                </c:pt>
                <c:pt idx="2452">
                  <c:v>3.4011973816621555</c:v>
                </c:pt>
                <c:pt idx="2453">
                  <c:v>3.4011973816621555</c:v>
                </c:pt>
                <c:pt idx="2454">
                  <c:v>3.4011973816621555</c:v>
                </c:pt>
                <c:pt idx="2455">
                  <c:v>3.4011973816621555</c:v>
                </c:pt>
                <c:pt idx="2456">
                  <c:v>3.4011973816621555</c:v>
                </c:pt>
                <c:pt idx="2457">
                  <c:v>3.4339872044851463</c:v>
                </c:pt>
                <c:pt idx="2458">
                  <c:v>3.4339872044851463</c:v>
                </c:pt>
                <c:pt idx="2459">
                  <c:v>3.4339872044851463</c:v>
                </c:pt>
                <c:pt idx="2460">
                  <c:v>3.4339872044851463</c:v>
                </c:pt>
                <c:pt idx="2461">
                  <c:v>3.4339872044851463</c:v>
                </c:pt>
                <c:pt idx="2462">
                  <c:v>3.4339872044851463</c:v>
                </c:pt>
                <c:pt idx="2463">
                  <c:v>3.4339872044851463</c:v>
                </c:pt>
                <c:pt idx="2464">
                  <c:v>3.4339872044851463</c:v>
                </c:pt>
                <c:pt idx="2465">
                  <c:v>3.4339872044851463</c:v>
                </c:pt>
                <c:pt idx="2466">
                  <c:v>3.4339872044851463</c:v>
                </c:pt>
                <c:pt idx="2467">
                  <c:v>3.4339872044851463</c:v>
                </c:pt>
                <c:pt idx="2468">
                  <c:v>3.4339872044851463</c:v>
                </c:pt>
                <c:pt idx="2469">
                  <c:v>3.4339872044851463</c:v>
                </c:pt>
                <c:pt idx="2470">
                  <c:v>3.4339872044851463</c:v>
                </c:pt>
                <c:pt idx="2471">
                  <c:v>3.4339872044851463</c:v>
                </c:pt>
                <c:pt idx="2472">
                  <c:v>3.4339872044851463</c:v>
                </c:pt>
                <c:pt idx="2473">
                  <c:v>3.4339872044851463</c:v>
                </c:pt>
                <c:pt idx="2474">
                  <c:v>3.4339872044851463</c:v>
                </c:pt>
                <c:pt idx="2475">
                  <c:v>3.4339872044851463</c:v>
                </c:pt>
                <c:pt idx="2476">
                  <c:v>3.4339872044851463</c:v>
                </c:pt>
                <c:pt idx="2477">
                  <c:v>3.4339872044851463</c:v>
                </c:pt>
                <c:pt idx="2478">
                  <c:v>3.4339872044851463</c:v>
                </c:pt>
                <c:pt idx="2479">
                  <c:v>3.4339872044851463</c:v>
                </c:pt>
                <c:pt idx="2480">
                  <c:v>3.4339872044851463</c:v>
                </c:pt>
                <c:pt idx="2481">
                  <c:v>3.4339872044851463</c:v>
                </c:pt>
                <c:pt idx="2482">
                  <c:v>3.4339872044851463</c:v>
                </c:pt>
                <c:pt idx="2483">
                  <c:v>3.4339872044851463</c:v>
                </c:pt>
                <c:pt idx="2484">
                  <c:v>3.4339872044851463</c:v>
                </c:pt>
                <c:pt idx="2485">
                  <c:v>3.4339872044851463</c:v>
                </c:pt>
                <c:pt idx="2486">
                  <c:v>3.4339872044851463</c:v>
                </c:pt>
                <c:pt idx="2487">
                  <c:v>3.4339872044851463</c:v>
                </c:pt>
                <c:pt idx="2488">
                  <c:v>3.4339872044851463</c:v>
                </c:pt>
                <c:pt idx="2489">
                  <c:v>3.4339872044851463</c:v>
                </c:pt>
                <c:pt idx="2490">
                  <c:v>3.4339872044851463</c:v>
                </c:pt>
                <c:pt idx="2491">
                  <c:v>3.4339872044851463</c:v>
                </c:pt>
                <c:pt idx="2492">
                  <c:v>3.4339872044851463</c:v>
                </c:pt>
                <c:pt idx="2493">
                  <c:v>3.4339872044851463</c:v>
                </c:pt>
                <c:pt idx="2494">
                  <c:v>3.4339872044851463</c:v>
                </c:pt>
                <c:pt idx="2495">
                  <c:v>3.4339872044851463</c:v>
                </c:pt>
                <c:pt idx="2496">
                  <c:v>3.4339872044851463</c:v>
                </c:pt>
                <c:pt idx="2497">
                  <c:v>3.4339872044851463</c:v>
                </c:pt>
                <c:pt idx="2498">
                  <c:v>3.4339872044851463</c:v>
                </c:pt>
                <c:pt idx="2499">
                  <c:v>3.4339872044851463</c:v>
                </c:pt>
                <c:pt idx="2500">
                  <c:v>3.4339872044851463</c:v>
                </c:pt>
                <c:pt idx="2501">
                  <c:v>3.4339872044851463</c:v>
                </c:pt>
                <c:pt idx="2502">
                  <c:v>3.4339872044851463</c:v>
                </c:pt>
                <c:pt idx="2503">
                  <c:v>3.4339872044851463</c:v>
                </c:pt>
                <c:pt idx="2504">
                  <c:v>3.4339872044851463</c:v>
                </c:pt>
                <c:pt idx="2505">
                  <c:v>3.4339872044851463</c:v>
                </c:pt>
                <c:pt idx="2506">
                  <c:v>3.4339872044851463</c:v>
                </c:pt>
                <c:pt idx="2507">
                  <c:v>3.4339872044851463</c:v>
                </c:pt>
                <c:pt idx="2508">
                  <c:v>3.4339872044851463</c:v>
                </c:pt>
                <c:pt idx="2509">
                  <c:v>3.4339872044851463</c:v>
                </c:pt>
                <c:pt idx="2510">
                  <c:v>3.4657359027997265</c:v>
                </c:pt>
                <c:pt idx="2511">
                  <c:v>3.4657359027997265</c:v>
                </c:pt>
                <c:pt idx="2512">
                  <c:v>3.4657359027997265</c:v>
                </c:pt>
                <c:pt idx="2513">
                  <c:v>3.4657359027997265</c:v>
                </c:pt>
                <c:pt idx="2514">
                  <c:v>3.4657359027997265</c:v>
                </c:pt>
                <c:pt idx="2515">
                  <c:v>3.4657359027997265</c:v>
                </c:pt>
                <c:pt idx="2516">
                  <c:v>3.4657359027997265</c:v>
                </c:pt>
                <c:pt idx="2517">
                  <c:v>3.4657359027997265</c:v>
                </c:pt>
                <c:pt idx="2518">
                  <c:v>3.4657359027997265</c:v>
                </c:pt>
                <c:pt idx="2519">
                  <c:v>3.4657359027997265</c:v>
                </c:pt>
                <c:pt idx="2520">
                  <c:v>3.4657359027997265</c:v>
                </c:pt>
                <c:pt idx="2521">
                  <c:v>3.4657359027997265</c:v>
                </c:pt>
                <c:pt idx="2522">
                  <c:v>3.4657359027997265</c:v>
                </c:pt>
                <c:pt idx="2523">
                  <c:v>3.4657359027997265</c:v>
                </c:pt>
                <c:pt idx="2524">
                  <c:v>3.4657359027997265</c:v>
                </c:pt>
                <c:pt idx="2525">
                  <c:v>3.4657359027997265</c:v>
                </c:pt>
                <c:pt idx="2526">
                  <c:v>3.4657359027997265</c:v>
                </c:pt>
                <c:pt idx="2527">
                  <c:v>3.4657359027997265</c:v>
                </c:pt>
                <c:pt idx="2528">
                  <c:v>3.4657359027997265</c:v>
                </c:pt>
                <c:pt idx="2529">
                  <c:v>3.4657359027997265</c:v>
                </c:pt>
                <c:pt idx="2530">
                  <c:v>3.4657359027997265</c:v>
                </c:pt>
                <c:pt idx="2531">
                  <c:v>3.4657359027997265</c:v>
                </c:pt>
                <c:pt idx="2532">
                  <c:v>3.4657359027997265</c:v>
                </c:pt>
                <c:pt idx="2533">
                  <c:v>3.4657359027997265</c:v>
                </c:pt>
                <c:pt idx="2534">
                  <c:v>3.4657359027997265</c:v>
                </c:pt>
                <c:pt idx="2535">
                  <c:v>3.4657359027997265</c:v>
                </c:pt>
                <c:pt idx="2536">
                  <c:v>3.4657359027997265</c:v>
                </c:pt>
                <c:pt idx="2537">
                  <c:v>3.4657359027997265</c:v>
                </c:pt>
                <c:pt idx="2538">
                  <c:v>3.4657359027997265</c:v>
                </c:pt>
                <c:pt idx="2539">
                  <c:v>3.4657359027997265</c:v>
                </c:pt>
                <c:pt idx="2540">
                  <c:v>3.4657359027997265</c:v>
                </c:pt>
                <c:pt idx="2541">
                  <c:v>3.4657359027997265</c:v>
                </c:pt>
                <c:pt idx="2542">
                  <c:v>3.4657359027997265</c:v>
                </c:pt>
                <c:pt idx="2543">
                  <c:v>3.4965075614664802</c:v>
                </c:pt>
                <c:pt idx="2544">
                  <c:v>3.4965075614664802</c:v>
                </c:pt>
                <c:pt idx="2545">
                  <c:v>3.4965075614664802</c:v>
                </c:pt>
                <c:pt idx="2546">
                  <c:v>3.4965075614664802</c:v>
                </c:pt>
                <c:pt idx="2547">
                  <c:v>3.4965075614664802</c:v>
                </c:pt>
                <c:pt idx="2548">
                  <c:v>3.4965075614664802</c:v>
                </c:pt>
                <c:pt idx="2549">
                  <c:v>3.4965075614664802</c:v>
                </c:pt>
                <c:pt idx="2550">
                  <c:v>3.4965075614664802</c:v>
                </c:pt>
                <c:pt idx="2551">
                  <c:v>3.4965075614664802</c:v>
                </c:pt>
                <c:pt idx="2552">
                  <c:v>3.4965075614664802</c:v>
                </c:pt>
                <c:pt idx="2553">
                  <c:v>3.4965075614664802</c:v>
                </c:pt>
                <c:pt idx="2554">
                  <c:v>3.4965075614664802</c:v>
                </c:pt>
                <c:pt idx="2555">
                  <c:v>3.4965075614664802</c:v>
                </c:pt>
                <c:pt idx="2556">
                  <c:v>3.4965075614664802</c:v>
                </c:pt>
                <c:pt idx="2557">
                  <c:v>3.4965075614664802</c:v>
                </c:pt>
                <c:pt idx="2558">
                  <c:v>3.4965075614664802</c:v>
                </c:pt>
                <c:pt idx="2559">
                  <c:v>3.4965075614664802</c:v>
                </c:pt>
                <c:pt idx="2560">
                  <c:v>3.4965075614664802</c:v>
                </c:pt>
                <c:pt idx="2561">
                  <c:v>3.4965075614664802</c:v>
                </c:pt>
                <c:pt idx="2562">
                  <c:v>3.4965075614664802</c:v>
                </c:pt>
                <c:pt idx="2563">
                  <c:v>3.4965075614664802</c:v>
                </c:pt>
                <c:pt idx="2564">
                  <c:v>3.4965075614664802</c:v>
                </c:pt>
                <c:pt idx="2565">
                  <c:v>3.4965075614664802</c:v>
                </c:pt>
                <c:pt idx="2566">
                  <c:v>3.4965075614664802</c:v>
                </c:pt>
                <c:pt idx="2567">
                  <c:v>3.4965075614664802</c:v>
                </c:pt>
                <c:pt idx="2568">
                  <c:v>3.4965075614664802</c:v>
                </c:pt>
                <c:pt idx="2569">
                  <c:v>3.4965075614664802</c:v>
                </c:pt>
                <c:pt idx="2570">
                  <c:v>3.4965075614664802</c:v>
                </c:pt>
                <c:pt idx="2571">
                  <c:v>3.4965075614664802</c:v>
                </c:pt>
                <c:pt idx="2572">
                  <c:v>3.4965075614664802</c:v>
                </c:pt>
                <c:pt idx="2573">
                  <c:v>3.4965075614664802</c:v>
                </c:pt>
                <c:pt idx="2574">
                  <c:v>3.4965075614664802</c:v>
                </c:pt>
                <c:pt idx="2575">
                  <c:v>3.4965075614664802</c:v>
                </c:pt>
                <c:pt idx="2576">
                  <c:v>3.4965075614664802</c:v>
                </c:pt>
                <c:pt idx="2577">
                  <c:v>3.4965075614664802</c:v>
                </c:pt>
                <c:pt idx="2578">
                  <c:v>3.4965075614664802</c:v>
                </c:pt>
                <c:pt idx="2579">
                  <c:v>3.4965075614664802</c:v>
                </c:pt>
                <c:pt idx="2580">
                  <c:v>3.4965075614664802</c:v>
                </c:pt>
                <c:pt idx="2581">
                  <c:v>3.4965075614664802</c:v>
                </c:pt>
                <c:pt idx="2582">
                  <c:v>3.4965075614664802</c:v>
                </c:pt>
                <c:pt idx="2583">
                  <c:v>3.4965075614664802</c:v>
                </c:pt>
                <c:pt idx="2584">
                  <c:v>3.5263605246161616</c:v>
                </c:pt>
                <c:pt idx="2585">
                  <c:v>3.5263605246161616</c:v>
                </c:pt>
                <c:pt idx="2586">
                  <c:v>3.5263605246161616</c:v>
                </c:pt>
                <c:pt idx="2587">
                  <c:v>3.5263605246161616</c:v>
                </c:pt>
                <c:pt idx="2588">
                  <c:v>3.5263605246161616</c:v>
                </c:pt>
                <c:pt idx="2589">
                  <c:v>3.5263605246161616</c:v>
                </c:pt>
                <c:pt idx="2590">
                  <c:v>3.5263605246161616</c:v>
                </c:pt>
                <c:pt idx="2591">
                  <c:v>3.5263605246161616</c:v>
                </c:pt>
                <c:pt idx="2592">
                  <c:v>3.5263605246161616</c:v>
                </c:pt>
                <c:pt idx="2593">
                  <c:v>3.5263605246161616</c:v>
                </c:pt>
                <c:pt idx="2594">
                  <c:v>3.5263605246161616</c:v>
                </c:pt>
                <c:pt idx="2595">
                  <c:v>3.5263605246161616</c:v>
                </c:pt>
                <c:pt idx="2596">
                  <c:v>3.5263605246161616</c:v>
                </c:pt>
                <c:pt idx="2597">
                  <c:v>3.5263605246161616</c:v>
                </c:pt>
                <c:pt idx="2598">
                  <c:v>3.5263605246161616</c:v>
                </c:pt>
                <c:pt idx="2599">
                  <c:v>3.5263605246161616</c:v>
                </c:pt>
                <c:pt idx="2600">
                  <c:v>3.5263605246161616</c:v>
                </c:pt>
                <c:pt idx="2601">
                  <c:v>3.5263605246161616</c:v>
                </c:pt>
                <c:pt idx="2602">
                  <c:v>3.5263605246161616</c:v>
                </c:pt>
                <c:pt idx="2603">
                  <c:v>3.5263605246161616</c:v>
                </c:pt>
                <c:pt idx="2604">
                  <c:v>3.5263605246161616</c:v>
                </c:pt>
                <c:pt idx="2605">
                  <c:v>3.5263605246161616</c:v>
                </c:pt>
                <c:pt idx="2606">
                  <c:v>3.5263605246161616</c:v>
                </c:pt>
                <c:pt idx="2607">
                  <c:v>3.5263605246161616</c:v>
                </c:pt>
                <c:pt idx="2608">
                  <c:v>3.5263605246161616</c:v>
                </c:pt>
                <c:pt idx="2609">
                  <c:v>3.5263605246161616</c:v>
                </c:pt>
                <c:pt idx="2610">
                  <c:v>3.5553480614894135</c:v>
                </c:pt>
                <c:pt idx="2611">
                  <c:v>3.5553480614894135</c:v>
                </c:pt>
                <c:pt idx="2612">
                  <c:v>3.5553480614894135</c:v>
                </c:pt>
                <c:pt idx="2613">
                  <c:v>3.5553480614894135</c:v>
                </c:pt>
                <c:pt idx="2614">
                  <c:v>3.5553480614894135</c:v>
                </c:pt>
                <c:pt idx="2615">
                  <c:v>3.5553480614894135</c:v>
                </c:pt>
                <c:pt idx="2616">
                  <c:v>3.5553480614894135</c:v>
                </c:pt>
                <c:pt idx="2617">
                  <c:v>3.5553480614894135</c:v>
                </c:pt>
                <c:pt idx="2618">
                  <c:v>3.5553480614894135</c:v>
                </c:pt>
                <c:pt idx="2619">
                  <c:v>3.5553480614894135</c:v>
                </c:pt>
                <c:pt idx="2620">
                  <c:v>3.5553480614894135</c:v>
                </c:pt>
                <c:pt idx="2621">
                  <c:v>3.5553480614894135</c:v>
                </c:pt>
                <c:pt idx="2622">
                  <c:v>3.5553480614894135</c:v>
                </c:pt>
                <c:pt idx="2623">
                  <c:v>3.5553480614894135</c:v>
                </c:pt>
                <c:pt idx="2624">
                  <c:v>3.5553480614894135</c:v>
                </c:pt>
                <c:pt idx="2625">
                  <c:v>3.5553480614894135</c:v>
                </c:pt>
                <c:pt idx="2626">
                  <c:v>3.5553480614894135</c:v>
                </c:pt>
                <c:pt idx="2627">
                  <c:v>3.5553480614894135</c:v>
                </c:pt>
                <c:pt idx="2628">
                  <c:v>3.5553480614894135</c:v>
                </c:pt>
                <c:pt idx="2629">
                  <c:v>3.5553480614894135</c:v>
                </c:pt>
                <c:pt idx="2630">
                  <c:v>3.5553480614894135</c:v>
                </c:pt>
                <c:pt idx="2631">
                  <c:v>3.5553480614894135</c:v>
                </c:pt>
                <c:pt idx="2632">
                  <c:v>3.5553480614894135</c:v>
                </c:pt>
                <c:pt idx="2633">
                  <c:v>3.5553480614894135</c:v>
                </c:pt>
                <c:pt idx="2634">
                  <c:v>3.5553480614894135</c:v>
                </c:pt>
                <c:pt idx="2635">
                  <c:v>3.5553480614894135</c:v>
                </c:pt>
                <c:pt idx="2636">
                  <c:v>3.5553480614894135</c:v>
                </c:pt>
                <c:pt idx="2637">
                  <c:v>3.5553480614894135</c:v>
                </c:pt>
                <c:pt idx="2638">
                  <c:v>3.5553480614894135</c:v>
                </c:pt>
                <c:pt idx="2639">
                  <c:v>3.5553480614894135</c:v>
                </c:pt>
                <c:pt idx="2640">
                  <c:v>3.5553480614894135</c:v>
                </c:pt>
                <c:pt idx="2641">
                  <c:v>3.5553480614894135</c:v>
                </c:pt>
                <c:pt idx="2642">
                  <c:v>3.5553480614894135</c:v>
                </c:pt>
                <c:pt idx="2643">
                  <c:v>3.5553480614894135</c:v>
                </c:pt>
                <c:pt idx="2644">
                  <c:v>3.5553480614894135</c:v>
                </c:pt>
                <c:pt idx="2645">
                  <c:v>3.5553480614894135</c:v>
                </c:pt>
                <c:pt idx="2646">
                  <c:v>3.5553480614894135</c:v>
                </c:pt>
                <c:pt idx="2647">
                  <c:v>3.5553480614894135</c:v>
                </c:pt>
                <c:pt idx="2648">
                  <c:v>3.5553480614894135</c:v>
                </c:pt>
                <c:pt idx="2649">
                  <c:v>3.5553480614894135</c:v>
                </c:pt>
                <c:pt idx="2650">
                  <c:v>3.5553480614894135</c:v>
                </c:pt>
                <c:pt idx="2651">
                  <c:v>3.5553480614894135</c:v>
                </c:pt>
                <c:pt idx="2652">
                  <c:v>3.5553480614894135</c:v>
                </c:pt>
                <c:pt idx="2653">
                  <c:v>3.5835189384561099</c:v>
                </c:pt>
                <c:pt idx="2654">
                  <c:v>3.5835189384561099</c:v>
                </c:pt>
                <c:pt idx="2655">
                  <c:v>3.5835189384561099</c:v>
                </c:pt>
                <c:pt idx="2656">
                  <c:v>3.5835189384561099</c:v>
                </c:pt>
                <c:pt idx="2657">
                  <c:v>3.5835189384561099</c:v>
                </c:pt>
                <c:pt idx="2658">
                  <c:v>3.5835189384561099</c:v>
                </c:pt>
                <c:pt idx="2659">
                  <c:v>3.5835189384561099</c:v>
                </c:pt>
                <c:pt idx="2660">
                  <c:v>3.5835189384561099</c:v>
                </c:pt>
                <c:pt idx="2661">
                  <c:v>3.5835189384561099</c:v>
                </c:pt>
                <c:pt idx="2662">
                  <c:v>3.5835189384561099</c:v>
                </c:pt>
                <c:pt idx="2663">
                  <c:v>3.5835189384561099</c:v>
                </c:pt>
                <c:pt idx="2664">
                  <c:v>3.5835189384561099</c:v>
                </c:pt>
                <c:pt idx="2665">
                  <c:v>3.5835189384561099</c:v>
                </c:pt>
                <c:pt idx="2666">
                  <c:v>3.5835189384561099</c:v>
                </c:pt>
                <c:pt idx="2667">
                  <c:v>3.5835189384561099</c:v>
                </c:pt>
                <c:pt idx="2668">
                  <c:v>3.5835189384561099</c:v>
                </c:pt>
                <c:pt idx="2669">
                  <c:v>3.5835189384561099</c:v>
                </c:pt>
                <c:pt idx="2670">
                  <c:v>3.5835189384561099</c:v>
                </c:pt>
                <c:pt idx="2671">
                  <c:v>3.5835189384561099</c:v>
                </c:pt>
                <c:pt idx="2672">
                  <c:v>3.5835189384561099</c:v>
                </c:pt>
                <c:pt idx="2673">
                  <c:v>3.5835189384561099</c:v>
                </c:pt>
                <c:pt idx="2674">
                  <c:v>3.5835189384561099</c:v>
                </c:pt>
                <c:pt idx="2675">
                  <c:v>3.5835189384561099</c:v>
                </c:pt>
                <c:pt idx="2676">
                  <c:v>3.5835189384561099</c:v>
                </c:pt>
                <c:pt idx="2677">
                  <c:v>3.5835189384561099</c:v>
                </c:pt>
                <c:pt idx="2678">
                  <c:v>3.5835189384561099</c:v>
                </c:pt>
                <c:pt idx="2679">
                  <c:v>3.5835189384561099</c:v>
                </c:pt>
                <c:pt idx="2680">
                  <c:v>3.5835189384561099</c:v>
                </c:pt>
                <c:pt idx="2681">
                  <c:v>3.5835189384561099</c:v>
                </c:pt>
                <c:pt idx="2682">
                  <c:v>3.5835189384561099</c:v>
                </c:pt>
                <c:pt idx="2683">
                  <c:v>3.5835189384561099</c:v>
                </c:pt>
                <c:pt idx="2684">
                  <c:v>3.5835189384561099</c:v>
                </c:pt>
                <c:pt idx="2685">
                  <c:v>3.5835189384561099</c:v>
                </c:pt>
                <c:pt idx="2686">
                  <c:v>3.5835189384561099</c:v>
                </c:pt>
                <c:pt idx="2687">
                  <c:v>3.5835189384561099</c:v>
                </c:pt>
                <c:pt idx="2688">
                  <c:v>3.5835189384561099</c:v>
                </c:pt>
                <c:pt idx="2689">
                  <c:v>3.5835189384561099</c:v>
                </c:pt>
                <c:pt idx="2690">
                  <c:v>3.5835189384561099</c:v>
                </c:pt>
                <c:pt idx="2691">
                  <c:v>3.5835189384561099</c:v>
                </c:pt>
                <c:pt idx="2692">
                  <c:v>3.5835189384561099</c:v>
                </c:pt>
                <c:pt idx="2693">
                  <c:v>3.5835189384561099</c:v>
                </c:pt>
                <c:pt idx="2694">
                  <c:v>3.5835189384561099</c:v>
                </c:pt>
                <c:pt idx="2695">
                  <c:v>3.5835189384561099</c:v>
                </c:pt>
                <c:pt idx="2696">
                  <c:v>3.5835189384561099</c:v>
                </c:pt>
                <c:pt idx="2697">
                  <c:v>3.5835189384561099</c:v>
                </c:pt>
                <c:pt idx="2698">
                  <c:v>3.5835189384561099</c:v>
                </c:pt>
                <c:pt idx="2699">
                  <c:v>3.5835189384561099</c:v>
                </c:pt>
                <c:pt idx="2700">
                  <c:v>3.5835189384561099</c:v>
                </c:pt>
                <c:pt idx="2701">
                  <c:v>3.5835189384561099</c:v>
                </c:pt>
                <c:pt idx="2702">
                  <c:v>3.5835189384561099</c:v>
                </c:pt>
                <c:pt idx="2703">
                  <c:v>3.5835189384561099</c:v>
                </c:pt>
                <c:pt idx="2704">
                  <c:v>3.5835189384561099</c:v>
                </c:pt>
                <c:pt idx="2705">
                  <c:v>3.5835189384561099</c:v>
                </c:pt>
                <c:pt idx="2706">
                  <c:v>3.5835189384561099</c:v>
                </c:pt>
                <c:pt idx="2707">
                  <c:v>3.6109179126442243</c:v>
                </c:pt>
                <c:pt idx="2708">
                  <c:v>3.6109179126442243</c:v>
                </c:pt>
                <c:pt idx="2709">
                  <c:v>3.6109179126442243</c:v>
                </c:pt>
                <c:pt idx="2710">
                  <c:v>3.6109179126442243</c:v>
                </c:pt>
                <c:pt idx="2711">
                  <c:v>3.6109179126442243</c:v>
                </c:pt>
                <c:pt idx="2712">
                  <c:v>3.6109179126442243</c:v>
                </c:pt>
                <c:pt idx="2713">
                  <c:v>3.6109179126442243</c:v>
                </c:pt>
                <c:pt idx="2714">
                  <c:v>3.6109179126442243</c:v>
                </c:pt>
                <c:pt idx="2715">
                  <c:v>3.6109179126442243</c:v>
                </c:pt>
                <c:pt idx="2716">
                  <c:v>3.6109179126442243</c:v>
                </c:pt>
                <c:pt idx="2717">
                  <c:v>3.6109179126442243</c:v>
                </c:pt>
                <c:pt idx="2718">
                  <c:v>3.6109179126442243</c:v>
                </c:pt>
                <c:pt idx="2719">
                  <c:v>3.6109179126442243</c:v>
                </c:pt>
                <c:pt idx="2720">
                  <c:v>3.6109179126442243</c:v>
                </c:pt>
                <c:pt idx="2721">
                  <c:v>3.6109179126442243</c:v>
                </c:pt>
                <c:pt idx="2722">
                  <c:v>3.6109179126442243</c:v>
                </c:pt>
                <c:pt idx="2723">
                  <c:v>3.6109179126442243</c:v>
                </c:pt>
                <c:pt idx="2724">
                  <c:v>3.6109179126442243</c:v>
                </c:pt>
                <c:pt idx="2725">
                  <c:v>3.6109179126442243</c:v>
                </c:pt>
                <c:pt idx="2726">
                  <c:v>3.6109179126442243</c:v>
                </c:pt>
                <c:pt idx="2727">
                  <c:v>3.6109179126442243</c:v>
                </c:pt>
                <c:pt idx="2728">
                  <c:v>3.6109179126442243</c:v>
                </c:pt>
                <c:pt idx="2729">
                  <c:v>3.6375861597263857</c:v>
                </c:pt>
                <c:pt idx="2730">
                  <c:v>3.6375861597263857</c:v>
                </c:pt>
                <c:pt idx="2731">
                  <c:v>3.6375861597263857</c:v>
                </c:pt>
                <c:pt idx="2732">
                  <c:v>3.6375861597263857</c:v>
                </c:pt>
                <c:pt idx="2733">
                  <c:v>3.6375861597263857</c:v>
                </c:pt>
                <c:pt idx="2734">
                  <c:v>3.6375861597263857</c:v>
                </c:pt>
                <c:pt idx="2735">
                  <c:v>3.6375861597263857</c:v>
                </c:pt>
                <c:pt idx="2736">
                  <c:v>3.6375861597263857</c:v>
                </c:pt>
                <c:pt idx="2737">
                  <c:v>3.6375861597263857</c:v>
                </c:pt>
                <c:pt idx="2738">
                  <c:v>3.6375861597263857</c:v>
                </c:pt>
                <c:pt idx="2739">
                  <c:v>3.6375861597263857</c:v>
                </c:pt>
                <c:pt idx="2740">
                  <c:v>3.6375861597263857</c:v>
                </c:pt>
                <c:pt idx="2741">
                  <c:v>3.6375861597263857</c:v>
                </c:pt>
                <c:pt idx="2742">
                  <c:v>3.6375861597263857</c:v>
                </c:pt>
                <c:pt idx="2743">
                  <c:v>3.6375861597263857</c:v>
                </c:pt>
                <c:pt idx="2744">
                  <c:v>3.6375861597263857</c:v>
                </c:pt>
                <c:pt idx="2745">
                  <c:v>3.6375861597263857</c:v>
                </c:pt>
                <c:pt idx="2746">
                  <c:v>3.6375861597263857</c:v>
                </c:pt>
                <c:pt idx="2747">
                  <c:v>3.6375861597263857</c:v>
                </c:pt>
                <c:pt idx="2748">
                  <c:v>3.6375861597263857</c:v>
                </c:pt>
                <c:pt idx="2749">
                  <c:v>3.6375861597263857</c:v>
                </c:pt>
                <c:pt idx="2750">
                  <c:v>3.6375861597263857</c:v>
                </c:pt>
                <c:pt idx="2751">
                  <c:v>3.6375861597263857</c:v>
                </c:pt>
                <c:pt idx="2752">
                  <c:v>3.6375861597263857</c:v>
                </c:pt>
                <c:pt idx="2753">
                  <c:v>3.6375861597263857</c:v>
                </c:pt>
                <c:pt idx="2754">
                  <c:v>3.6375861597263857</c:v>
                </c:pt>
                <c:pt idx="2755">
                  <c:v>3.6375861597263857</c:v>
                </c:pt>
                <c:pt idx="2756">
                  <c:v>3.6375861597263857</c:v>
                </c:pt>
                <c:pt idx="2757">
                  <c:v>3.6375861597263857</c:v>
                </c:pt>
                <c:pt idx="2758">
                  <c:v>3.6375861597263857</c:v>
                </c:pt>
                <c:pt idx="2759">
                  <c:v>3.6375861597263857</c:v>
                </c:pt>
                <c:pt idx="2760">
                  <c:v>3.6375861597263857</c:v>
                </c:pt>
                <c:pt idx="2761">
                  <c:v>3.6375861597263857</c:v>
                </c:pt>
                <c:pt idx="2762">
                  <c:v>3.6375861597263857</c:v>
                </c:pt>
                <c:pt idx="2763">
                  <c:v>3.6375861597263857</c:v>
                </c:pt>
                <c:pt idx="2764">
                  <c:v>3.6375861597263857</c:v>
                </c:pt>
                <c:pt idx="2765">
                  <c:v>3.6375861597263857</c:v>
                </c:pt>
                <c:pt idx="2766">
                  <c:v>3.6375861597263857</c:v>
                </c:pt>
                <c:pt idx="2767">
                  <c:v>3.6375861597263857</c:v>
                </c:pt>
                <c:pt idx="2768">
                  <c:v>3.6635616461296463</c:v>
                </c:pt>
                <c:pt idx="2769">
                  <c:v>3.6635616461296463</c:v>
                </c:pt>
                <c:pt idx="2770">
                  <c:v>3.6635616461296463</c:v>
                </c:pt>
                <c:pt idx="2771">
                  <c:v>3.6635616461296463</c:v>
                </c:pt>
                <c:pt idx="2772">
                  <c:v>3.6635616461296463</c:v>
                </c:pt>
                <c:pt idx="2773">
                  <c:v>3.6635616461296463</c:v>
                </c:pt>
                <c:pt idx="2774">
                  <c:v>3.6635616461296463</c:v>
                </c:pt>
                <c:pt idx="2775">
                  <c:v>3.6635616461296463</c:v>
                </c:pt>
                <c:pt idx="2776">
                  <c:v>3.6635616461296463</c:v>
                </c:pt>
                <c:pt idx="2777">
                  <c:v>3.6635616461296463</c:v>
                </c:pt>
                <c:pt idx="2778">
                  <c:v>3.6635616461296463</c:v>
                </c:pt>
                <c:pt idx="2779">
                  <c:v>3.6635616461296463</c:v>
                </c:pt>
                <c:pt idx="2780">
                  <c:v>3.6635616461296463</c:v>
                </c:pt>
                <c:pt idx="2781">
                  <c:v>3.6635616461296463</c:v>
                </c:pt>
                <c:pt idx="2782">
                  <c:v>3.6635616461296463</c:v>
                </c:pt>
                <c:pt idx="2783">
                  <c:v>3.6635616461296463</c:v>
                </c:pt>
                <c:pt idx="2784">
                  <c:v>3.6635616461296463</c:v>
                </c:pt>
                <c:pt idx="2785">
                  <c:v>3.6635616461296463</c:v>
                </c:pt>
                <c:pt idx="2786">
                  <c:v>3.6635616461296463</c:v>
                </c:pt>
                <c:pt idx="2787">
                  <c:v>3.6635616461296463</c:v>
                </c:pt>
                <c:pt idx="2788">
                  <c:v>3.6635616461296463</c:v>
                </c:pt>
                <c:pt idx="2789">
                  <c:v>3.6635616461296463</c:v>
                </c:pt>
                <c:pt idx="2790">
                  <c:v>3.6635616461296463</c:v>
                </c:pt>
                <c:pt idx="2791">
                  <c:v>3.6635616461296463</c:v>
                </c:pt>
                <c:pt idx="2792">
                  <c:v>3.6635616461296463</c:v>
                </c:pt>
                <c:pt idx="2793">
                  <c:v>3.6635616461296463</c:v>
                </c:pt>
                <c:pt idx="2794">
                  <c:v>3.6635616461296463</c:v>
                </c:pt>
                <c:pt idx="2795">
                  <c:v>3.6635616461296463</c:v>
                </c:pt>
                <c:pt idx="2796">
                  <c:v>3.6635616461296463</c:v>
                </c:pt>
                <c:pt idx="2797">
                  <c:v>3.6635616461296463</c:v>
                </c:pt>
                <c:pt idx="2798">
                  <c:v>3.6635616461296463</c:v>
                </c:pt>
                <c:pt idx="2799">
                  <c:v>3.6635616461296463</c:v>
                </c:pt>
                <c:pt idx="2800">
                  <c:v>3.6635616461296463</c:v>
                </c:pt>
                <c:pt idx="2801">
                  <c:v>3.6635616461296463</c:v>
                </c:pt>
                <c:pt idx="2802">
                  <c:v>3.6635616461296463</c:v>
                </c:pt>
                <c:pt idx="2803">
                  <c:v>3.6635616461296463</c:v>
                </c:pt>
                <c:pt idx="2804">
                  <c:v>3.6888794541139363</c:v>
                </c:pt>
                <c:pt idx="2805">
                  <c:v>3.6888794541139363</c:v>
                </c:pt>
                <c:pt idx="2806">
                  <c:v>3.6888794541139363</c:v>
                </c:pt>
                <c:pt idx="2807">
                  <c:v>3.6888794541139363</c:v>
                </c:pt>
                <c:pt idx="2808">
                  <c:v>3.6888794541139363</c:v>
                </c:pt>
                <c:pt idx="2809">
                  <c:v>3.6888794541139363</c:v>
                </c:pt>
                <c:pt idx="2810">
                  <c:v>3.6888794541139363</c:v>
                </c:pt>
                <c:pt idx="2811">
                  <c:v>3.6888794541139363</c:v>
                </c:pt>
                <c:pt idx="2812">
                  <c:v>3.6888794541139363</c:v>
                </c:pt>
                <c:pt idx="2813">
                  <c:v>3.6888794541139363</c:v>
                </c:pt>
                <c:pt idx="2814">
                  <c:v>3.6888794541139363</c:v>
                </c:pt>
                <c:pt idx="2815">
                  <c:v>3.6888794541139363</c:v>
                </c:pt>
                <c:pt idx="2816">
                  <c:v>3.6888794541139363</c:v>
                </c:pt>
                <c:pt idx="2817">
                  <c:v>3.6888794541139363</c:v>
                </c:pt>
                <c:pt idx="2818">
                  <c:v>3.6888794541139363</c:v>
                </c:pt>
                <c:pt idx="2819">
                  <c:v>3.6888794541139363</c:v>
                </c:pt>
                <c:pt idx="2820">
                  <c:v>3.6888794541139363</c:v>
                </c:pt>
                <c:pt idx="2821">
                  <c:v>3.6888794541139363</c:v>
                </c:pt>
                <c:pt idx="2822">
                  <c:v>3.6888794541139363</c:v>
                </c:pt>
                <c:pt idx="2823">
                  <c:v>3.6888794541139363</c:v>
                </c:pt>
                <c:pt idx="2824">
                  <c:v>3.6888794541139363</c:v>
                </c:pt>
                <c:pt idx="2825">
                  <c:v>3.6888794541139363</c:v>
                </c:pt>
                <c:pt idx="2826">
                  <c:v>3.6888794541139363</c:v>
                </c:pt>
                <c:pt idx="2827">
                  <c:v>3.6888794541139363</c:v>
                </c:pt>
                <c:pt idx="2828">
                  <c:v>3.6888794541139363</c:v>
                </c:pt>
                <c:pt idx="2829">
                  <c:v>3.6888794541139363</c:v>
                </c:pt>
                <c:pt idx="2830">
                  <c:v>3.6888794541139363</c:v>
                </c:pt>
                <c:pt idx="2831">
                  <c:v>3.6888794541139363</c:v>
                </c:pt>
                <c:pt idx="2832">
                  <c:v>3.6888794541139363</c:v>
                </c:pt>
                <c:pt idx="2833">
                  <c:v>3.713572066704308</c:v>
                </c:pt>
                <c:pt idx="2834">
                  <c:v>3.713572066704308</c:v>
                </c:pt>
                <c:pt idx="2835">
                  <c:v>3.713572066704308</c:v>
                </c:pt>
                <c:pt idx="2836">
                  <c:v>3.713572066704308</c:v>
                </c:pt>
                <c:pt idx="2837">
                  <c:v>3.713572066704308</c:v>
                </c:pt>
                <c:pt idx="2838">
                  <c:v>3.713572066704308</c:v>
                </c:pt>
                <c:pt idx="2839">
                  <c:v>3.713572066704308</c:v>
                </c:pt>
                <c:pt idx="2840">
                  <c:v>3.713572066704308</c:v>
                </c:pt>
                <c:pt idx="2841">
                  <c:v>3.713572066704308</c:v>
                </c:pt>
                <c:pt idx="2842">
                  <c:v>3.713572066704308</c:v>
                </c:pt>
                <c:pt idx="2843">
                  <c:v>3.713572066704308</c:v>
                </c:pt>
                <c:pt idx="2844">
                  <c:v>3.713572066704308</c:v>
                </c:pt>
                <c:pt idx="2845">
                  <c:v>3.713572066704308</c:v>
                </c:pt>
                <c:pt idx="2846">
                  <c:v>3.713572066704308</c:v>
                </c:pt>
                <c:pt idx="2847">
                  <c:v>3.713572066704308</c:v>
                </c:pt>
                <c:pt idx="2848">
                  <c:v>3.713572066704308</c:v>
                </c:pt>
                <c:pt idx="2849">
                  <c:v>3.713572066704308</c:v>
                </c:pt>
                <c:pt idx="2850">
                  <c:v>3.713572066704308</c:v>
                </c:pt>
                <c:pt idx="2851">
                  <c:v>3.713572066704308</c:v>
                </c:pt>
                <c:pt idx="2852">
                  <c:v>3.713572066704308</c:v>
                </c:pt>
                <c:pt idx="2853">
                  <c:v>3.713572066704308</c:v>
                </c:pt>
                <c:pt idx="2854">
                  <c:v>3.713572066704308</c:v>
                </c:pt>
                <c:pt idx="2855">
                  <c:v>3.713572066704308</c:v>
                </c:pt>
                <c:pt idx="2856">
                  <c:v>3.713572066704308</c:v>
                </c:pt>
                <c:pt idx="2857">
                  <c:v>3.713572066704308</c:v>
                </c:pt>
                <c:pt idx="2858">
                  <c:v>3.713572066704308</c:v>
                </c:pt>
                <c:pt idx="2859">
                  <c:v>3.713572066704308</c:v>
                </c:pt>
                <c:pt idx="2860">
                  <c:v>3.713572066704308</c:v>
                </c:pt>
                <c:pt idx="2861">
                  <c:v>3.713572066704308</c:v>
                </c:pt>
                <c:pt idx="2862">
                  <c:v>3.713572066704308</c:v>
                </c:pt>
                <c:pt idx="2863">
                  <c:v>3.713572066704308</c:v>
                </c:pt>
                <c:pt idx="2864">
                  <c:v>3.713572066704308</c:v>
                </c:pt>
                <c:pt idx="2865">
                  <c:v>3.713572066704308</c:v>
                </c:pt>
                <c:pt idx="2866">
                  <c:v>3.7376696182833684</c:v>
                </c:pt>
                <c:pt idx="2867">
                  <c:v>3.7376696182833684</c:v>
                </c:pt>
                <c:pt idx="2868">
                  <c:v>3.7376696182833684</c:v>
                </c:pt>
                <c:pt idx="2869">
                  <c:v>3.7376696182833684</c:v>
                </c:pt>
                <c:pt idx="2870">
                  <c:v>3.7376696182833684</c:v>
                </c:pt>
                <c:pt idx="2871">
                  <c:v>3.7376696182833684</c:v>
                </c:pt>
                <c:pt idx="2872">
                  <c:v>3.7376696182833684</c:v>
                </c:pt>
                <c:pt idx="2873">
                  <c:v>3.7376696182833684</c:v>
                </c:pt>
                <c:pt idx="2874">
                  <c:v>3.7376696182833684</c:v>
                </c:pt>
                <c:pt idx="2875">
                  <c:v>3.7376696182833684</c:v>
                </c:pt>
                <c:pt idx="2876">
                  <c:v>3.7376696182833684</c:v>
                </c:pt>
                <c:pt idx="2877">
                  <c:v>3.7376696182833684</c:v>
                </c:pt>
                <c:pt idx="2878">
                  <c:v>3.7376696182833684</c:v>
                </c:pt>
                <c:pt idx="2879">
                  <c:v>3.7376696182833684</c:v>
                </c:pt>
                <c:pt idx="2880">
                  <c:v>3.7376696182833684</c:v>
                </c:pt>
                <c:pt idx="2881">
                  <c:v>3.7376696182833684</c:v>
                </c:pt>
                <c:pt idx="2882">
                  <c:v>3.7376696182833684</c:v>
                </c:pt>
                <c:pt idx="2883">
                  <c:v>3.7376696182833684</c:v>
                </c:pt>
                <c:pt idx="2884">
                  <c:v>3.7376696182833684</c:v>
                </c:pt>
                <c:pt idx="2885">
                  <c:v>3.7376696182833684</c:v>
                </c:pt>
                <c:pt idx="2886">
                  <c:v>3.7376696182833684</c:v>
                </c:pt>
                <c:pt idx="2887">
                  <c:v>3.7376696182833684</c:v>
                </c:pt>
                <c:pt idx="2888">
                  <c:v>3.7376696182833684</c:v>
                </c:pt>
                <c:pt idx="2889">
                  <c:v>3.7376696182833684</c:v>
                </c:pt>
                <c:pt idx="2890">
                  <c:v>3.7376696182833684</c:v>
                </c:pt>
                <c:pt idx="2891">
                  <c:v>3.7376696182833684</c:v>
                </c:pt>
                <c:pt idx="2892">
                  <c:v>3.7376696182833684</c:v>
                </c:pt>
                <c:pt idx="2893">
                  <c:v>3.7376696182833684</c:v>
                </c:pt>
                <c:pt idx="2894">
                  <c:v>3.7376696182833684</c:v>
                </c:pt>
                <c:pt idx="2895">
                  <c:v>3.7376696182833684</c:v>
                </c:pt>
                <c:pt idx="2896">
                  <c:v>3.7376696182833684</c:v>
                </c:pt>
                <c:pt idx="2897">
                  <c:v>3.7376696182833684</c:v>
                </c:pt>
                <c:pt idx="2898">
                  <c:v>3.7376696182833684</c:v>
                </c:pt>
                <c:pt idx="2899">
                  <c:v>3.7376696182833684</c:v>
                </c:pt>
                <c:pt idx="2900">
                  <c:v>3.7376696182833684</c:v>
                </c:pt>
                <c:pt idx="2901">
                  <c:v>3.7612001156935624</c:v>
                </c:pt>
                <c:pt idx="2902">
                  <c:v>3.7612001156935624</c:v>
                </c:pt>
                <c:pt idx="2903">
                  <c:v>3.7612001156935624</c:v>
                </c:pt>
                <c:pt idx="2904">
                  <c:v>3.7612001156935624</c:v>
                </c:pt>
                <c:pt idx="2905">
                  <c:v>3.7612001156935624</c:v>
                </c:pt>
                <c:pt idx="2906">
                  <c:v>3.7612001156935624</c:v>
                </c:pt>
                <c:pt idx="2907">
                  <c:v>3.7612001156935624</c:v>
                </c:pt>
                <c:pt idx="2908">
                  <c:v>3.7612001156935624</c:v>
                </c:pt>
                <c:pt idx="2909">
                  <c:v>3.7612001156935624</c:v>
                </c:pt>
                <c:pt idx="2910">
                  <c:v>3.7612001156935624</c:v>
                </c:pt>
                <c:pt idx="2911">
                  <c:v>3.7612001156935624</c:v>
                </c:pt>
                <c:pt idx="2912">
                  <c:v>3.7612001156935624</c:v>
                </c:pt>
                <c:pt idx="2913">
                  <c:v>3.7612001156935624</c:v>
                </c:pt>
                <c:pt idx="2914">
                  <c:v>3.7612001156935624</c:v>
                </c:pt>
                <c:pt idx="2915">
                  <c:v>3.7612001156935624</c:v>
                </c:pt>
                <c:pt idx="2916">
                  <c:v>3.7612001156935624</c:v>
                </c:pt>
                <c:pt idx="2917">
                  <c:v>3.7612001156935624</c:v>
                </c:pt>
                <c:pt idx="2918">
                  <c:v>3.7612001156935624</c:v>
                </c:pt>
                <c:pt idx="2919">
                  <c:v>3.7612001156935624</c:v>
                </c:pt>
                <c:pt idx="2920">
                  <c:v>3.7612001156935624</c:v>
                </c:pt>
                <c:pt idx="2921">
                  <c:v>3.7612001156935624</c:v>
                </c:pt>
                <c:pt idx="2922">
                  <c:v>3.7612001156935624</c:v>
                </c:pt>
                <c:pt idx="2923">
                  <c:v>3.7612001156935624</c:v>
                </c:pt>
                <c:pt idx="2924">
                  <c:v>3.7612001156935624</c:v>
                </c:pt>
                <c:pt idx="2925">
                  <c:v>3.784189633918261</c:v>
                </c:pt>
                <c:pt idx="2926">
                  <c:v>3.784189633918261</c:v>
                </c:pt>
                <c:pt idx="2927">
                  <c:v>3.784189633918261</c:v>
                </c:pt>
                <c:pt idx="2928">
                  <c:v>3.784189633918261</c:v>
                </c:pt>
                <c:pt idx="2929">
                  <c:v>3.784189633918261</c:v>
                </c:pt>
                <c:pt idx="2930">
                  <c:v>3.784189633918261</c:v>
                </c:pt>
                <c:pt idx="2931">
                  <c:v>3.784189633918261</c:v>
                </c:pt>
                <c:pt idx="2932">
                  <c:v>3.784189633918261</c:v>
                </c:pt>
                <c:pt idx="2933">
                  <c:v>3.784189633918261</c:v>
                </c:pt>
                <c:pt idx="2934">
                  <c:v>3.784189633918261</c:v>
                </c:pt>
                <c:pt idx="2935">
                  <c:v>3.784189633918261</c:v>
                </c:pt>
                <c:pt idx="2936">
                  <c:v>3.784189633918261</c:v>
                </c:pt>
                <c:pt idx="2937">
                  <c:v>3.784189633918261</c:v>
                </c:pt>
                <c:pt idx="2938">
                  <c:v>3.784189633918261</c:v>
                </c:pt>
                <c:pt idx="2939">
                  <c:v>3.784189633918261</c:v>
                </c:pt>
                <c:pt idx="2940">
                  <c:v>3.784189633918261</c:v>
                </c:pt>
                <c:pt idx="2941">
                  <c:v>3.784189633918261</c:v>
                </c:pt>
                <c:pt idx="2942">
                  <c:v>3.784189633918261</c:v>
                </c:pt>
                <c:pt idx="2943">
                  <c:v>3.784189633918261</c:v>
                </c:pt>
                <c:pt idx="2944">
                  <c:v>3.784189633918261</c:v>
                </c:pt>
                <c:pt idx="2945">
                  <c:v>3.784189633918261</c:v>
                </c:pt>
                <c:pt idx="2946">
                  <c:v>3.784189633918261</c:v>
                </c:pt>
                <c:pt idx="2947">
                  <c:v>3.784189633918261</c:v>
                </c:pt>
                <c:pt idx="2948">
                  <c:v>3.784189633918261</c:v>
                </c:pt>
                <c:pt idx="2949">
                  <c:v>3.784189633918261</c:v>
                </c:pt>
                <c:pt idx="2950">
                  <c:v>3.784189633918261</c:v>
                </c:pt>
                <c:pt idx="2951">
                  <c:v>3.784189633918261</c:v>
                </c:pt>
                <c:pt idx="2952">
                  <c:v>3.784189633918261</c:v>
                </c:pt>
                <c:pt idx="2953">
                  <c:v>3.784189633918261</c:v>
                </c:pt>
                <c:pt idx="2954">
                  <c:v>3.8066624897703196</c:v>
                </c:pt>
                <c:pt idx="2955">
                  <c:v>3.8066624897703196</c:v>
                </c:pt>
                <c:pt idx="2956">
                  <c:v>3.8066624897703196</c:v>
                </c:pt>
                <c:pt idx="2957">
                  <c:v>3.8066624897703196</c:v>
                </c:pt>
                <c:pt idx="2958">
                  <c:v>3.8066624897703196</c:v>
                </c:pt>
                <c:pt idx="2959">
                  <c:v>3.8066624897703196</c:v>
                </c:pt>
                <c:pt idx="2960">
                  <c:v>3.8066624897703196</c:v>
                </c:pt>
                <c:pt idx="2961">
                  <c:v>3.8066624897703196</c:v>
                </c:pt>
                <c:pt idx="2962">
                  <c:v>3.8066624897703196</c:v>
                </c:pt>
                <c:pt idx="2963">
                  <c:v>3.8066624897703196</c:v>
                </c:pt>
                <c:pt idx="2964">
                  <c:v>3.8066624897703196</c:v>
                </c:pt>
                <c:pt idx="2965">
                  <c:v>3.8066624897703196</c:v>
                </c:pt>
                <c:pt idx="2966">
                  <c:v>3.8066624897703196</c:v>
                </c:pt>
                <c:pt idx="2967">
                  <c:v>3.8066624897703196</c:v>
                </c:pt>
                <c:pt idx="2968">
                  <c:v>3.8066624897703196</c:v>
                </c:pt>
                <c:pt idx="2969">
                  <c:v>3.8066624897703196</c:v>
                </c:pt>
                <c:pt idx="2970">
                  <c:v>3.8066624897703196</c:v>
                </c:pt>
                <c:pt idx="2971">
                  <c:v>3.8066624897703196</c:v>
                </c:pt>
                <c:pt idx="2972">
                  <c:v>3.8066624897703196</c:v>
                </c:pt>
                <c:pt idx="2973">
                  <c:v>3.8066624897703196</c:v>
                </c:pt>
                <c:pt idx="2974">
                  <c:v>3.8066624897703196</c:v>
                </c:pt>
                <c:pt idx="2975">
                  <c:v>3.8066624897703196</c:v>
                </c:pt>
                <c:pt idx="2976">
                  <c:v>3.8066624897703196</c:v>
                </c:pt>
                <c:pt idx="2977">
                  <c:v>3.8066624897703196</c:v>
                </c:pt>
                <c:pt idx="2978">
                  <c:v>3.8066624897703196</c:v>
                </c:pt>
                <c:pt idx="2979">
                  <c:v>3.8066624897703196</c:v>
                </c:pt>
                <c:pt idx="2980">
                  <c:v>3.8066624897703196</c:v>
                </c:pt>
                <c:pt idx="2981">
                  <c:v>3.8066624897703196</c:v>
                </c:pt>
                <c:pt idx="2982">
                  <c:v>3.8066624897703196</c:v>
                </c:pt>
                <c:pt idx="2983">
                  <c:v>3.8066624897703196</c:v>
                </c:pt>
                <c:pt idx="2984">
                  <c:v>3.8066624897703196</c:v>
                </c:pt>
                <c:pt idx="2985">
                  <c:v>3.8286413964890951</c:v>
                </c:pt>
                <c:pt idx="2986">
                  <c:v>3.8286413964890951</c:v>
                </c:pt>
                <c:pt idx="2987">
                  <c:v>3.8286413964890951</c:v>
                </c:pt>
                <c:pt idx="2988">
                  <c:v>3.8286413964890951</c:v>
                </c:pt>
                <c:pt idx="2989">
                  <c:v>3.8286413964890951</c:v>
                </c:pt>
                <c:pt idx="2990">
                  <c:v>3.8286413964890951</c:v>
                </c:pt>
                <c:pt idx="2991">
                  <c:v>3.8286413964890951</c:v>
                </c:pt>
                <c:pt idx="2992">
                  <c:v>3.8286413964890951</c:v>
                </c:pt>
                <c:pt idx="2993">
                  <c:v>3.8286413964890951</c:v>
                </c:pt>
                <c:pt idx="2994">
                  <c:v>3.8286413964890951</c:v>
                </c:pt>
                <c:pt idx="2995">
                  <c:v>3.8286413964890951</c:v>
                </c:pt>
                <c:pt idx="2996">
                  <c:v>3.8286413964890951</c:v>
                </c:pt>
                <c:pt idx="2997">
                  <c:v>3.8286413964890951</c:v>
                </c:pt>
                <c:pt idx="2998">
                  <c:v>3.8286413964890951</c:v>
                </c:pt>
                <c:pt idx="2999">
                  <c:v>3.8286413964890951</c:v>
                </c:pt>
                <c:pt idx="3000">
                  <c:v>3.8286413964890951</c:v>
                </c:pt>
                <c:pt idx="3001">
                  <c:v>3.8286413964890951</c:v>
                </c:pt>
                <c:pt idx="3002">
                  <c:v>3.8286413964890951</c:v>
                </c:pt>
                <c:pt idx="3003">
                  <c:v>3.8286413964890951</c:v>
                </c:pt>
                <c:pt idx="3004">
                  <c:v>3.8286413964890951</c:v>
                </c:pt>
                <c:pt idx="3005">
                  <c:v>3.8286413964890951</c:v>
                </c:pt>
                <c:pt idx="3006">
                  <c:v>3.8286413964890951</c:v>
                </c:pt>
                <c:pt idx="3007">
                  <c:v>3.8286413964890951</c:v>
                </c:pt>
                <c:pt idx="3008">
                  <c:v>3.8286413964890951</c:v>
                </c:pt>
                <c:pt idx="3009">
                  <c:v>3.8286413964890951</c:v>
                </c:pt>
                <c:pt idx="3010">
                  <c:v>3.8286413964890951</c:v>
                </c:pt>
                <c:pt idx="3011">
                  <c:v>3.8286413964890951</c:v>
                </c:pt>
                <c:pt idx="3012">
                  <c:v>3.8286413964890951</c:v>
                </c:pt>
                <c:pt idx="3013">
                  <c:v>3.8286413964890951</c:v>
                </c:pt>
                <c:pt idx="3014">
                  <c:v>3.8286413964890951</c:v>
                </c:pt>
                <c:pt idx="3015">
                  <c:v>3.8286413964890951</c:v>
                </c:pt>
                <c:pt idx="3016">
                  <c:v>3.8286413964890951</c:v>
                </c:pt>
                <c:pt idx="3017">
                  <c:v>3.8286413964890951</c:v>
                </c:pt>
                <c:pt idx="3018">
                  <c:v>3.8286413964890951</c:v>
                </c:pt>
                <c:pt idx="3019">
                  <c:v>3.8286413964890951</c:v>
                </c:pt>
                <c:pt idx="3020">
                  <c:v>3.8286413964890951</c:v>
                </c:pt>
                <c:pt idx="3021">
                  <c:v>3.8286413964890951</c:v>
                </c:pt>
                <c:pt idx="3022">
                  <c:v>3.8501476017100584</c:v>
                </c:pt>
                <c:pt idx="3023">
                  <c:v>3.8501476017100584</c:v>
                </c:pt>
                <c:pt idx="3024">
                  <c:v>3.8501476017100584</c:v>
                </c:pt>
                <c:pt idx="3025">
                  <c:v>3.8501476017100584</c:v>
                </c:pt>
                <c:pt idx="3026">
                  <c:v>3.8501476017100584</c:v>
                </c:pt>
                <c:pt idx="3027">
                  <c:v>3.8501476017100584</c:v>
                </c:pt>
                <c:pt idx="3028">
                  <c:v>3.8501476017100584</c:v>
                </c:pt>
                <c:pt idx="3029">
                  <c:v>3.8501476017100584</c:v>
                </c:pt>
                <c:pt idx="3030">
                  <c:v>3.8501476017100584</c:v>
                </c:pt>
                <c:pt idx="3031">
                  <c:v>3.8501476017100584</c:v>
                </c:pt>
                <c:pt idx="3032">
                  <c:v>3.8501476017100584</c:v>
                </c:pt>
                <c:pt idx="3033">
                  <c:v>3.8501476017100584</c:v>
                </c:pt>
                <c:pt idx="3034">
                  <c:v>3.8501476017100584</c:v>
                </c:pt>
                <c:pt idx="3035">
                  <c:v>3.8501476017100584</c:v>
                </c:pt>
                <c:pt idx="3036">
                  <c:v>3.8501476017100584</c:v>
                </c:pt>
                <c:pt idx="3037">
                  <c:v>3.8501476017100584</c:v>
                </c:pt>
                <c:pt idx="3038">
                  <c:v>3.8501476017100584</c:v>
                </c:pt>
                <c:pt idx="3039">
                  <c:v>3.8501476017100584</c:v>
                </c:pt>
                <c:pt idx="3040">
                  <c:v>3.8501476017100584</c:v>
                </c:pt>
                <c:pt idx="3041">
                  <c:v>3.8501476017100584</c:v>
                </c:pt>
                <c:pt idx="3042">
                  <c:v>3.8501476017100584</c:v>
                </c:pt>
                <c:pt idx="3043">
                  <c:v>3.8501476017100584</c:v>
                </c:pt>
                <c:pt idx="3044">
                  <c:v>3.8501476017100584</c:v>
                </c:pt>
                <c:pt idx="3045">
                  <c:v>3.8501476017100584</c:v>
                </c:pt>
                <c:pt idx="3046">
                  <c:v>3.8501476017100584</c:v>
                </c:pt>
                <c:pt idx="3047">
                  <c:v>3.8501476017100584</c:v>
                </c:pt>
                <c:pt idx="3048">
                  <c:v>3.8501476017100584</c:v>
                </c:pt>
                <c:pt idx="3049">
                  <c:v>3.8501476017100584</c:v>
                </c:pt>
                <c:pt idx="3050">
                  <c:v>3.8501476017100584</c:v>
                </c:pt>
                <c:pt idx="3051">
                  <c:v>3.8712010109078911</c:v>
                </c:pt>
                <c:pt idx="3052">
                  <c:v>3.8712010109078911</c:v>
                </c:pt>
                <c:pt idx="3053">
                  <c:v>3.8712010109078911</c:v>
                </c:pt>
                <c:pt idx="3054">
                  <c:v>3.8712010109078911</c:v>
                </c:pt>
                <c:pt idx="3055">
                  <c:v>3.8712010109078911</c:v>
                </c:pt>
                <c:pt idx="3056">
                  <c:v>3.8712010109078911</c:v>
                </c:pt>
                <c:pt idx="3057">
                  <c:v>3.8712010109078911</c:v>
                </c:pt>
                <c:pt idx="3058">
                  <c:v>3.8712010109078911</c:v>
                </c:pt>
                <c:pt idx="3059">
                  <c:v>3.8712010109078911</c:v>
                </c:pt>
                <c:pt idx="3060">
                  <c:v>3.8712010109078911</c:v>
                </c:pt>
                <c:pt idx="3061">
                  <c:v>3.8712010109078911</c:v>
                </c:pt>
                <c:pt idx="3062">
                  <c:v>3.8712010109078911</c:v>
                </c:pt>
                <c:pt idx="3063">
                  <c:v>3.8712010109078911</c:v>
                </c:pt>
                <c:pt idx="3064">
                  <c:v>3.8712010109078911</c:v>
                </c:pt>
                <c:pt idx="3065">
                  <c:v>3.8712010109078911</c:v>
                </c:pt>
                <c:pt idx="3066">
                  <c:v>3.8712010109078911</c:v>
                </c:pt>
                <c:pt idx="3067">
                  <c:v>3.8712010109078911</c:v>
                </c:pt>
                <c:pt idx="3068">
                  <c:v>3.8712010109078911</c:v>
                </c:pt>
                <c:pt idx="3069">
                  <c:v>3.8712010109078911</c:v>
                </c:pt>
                <c:pt idx="3070">
                  <c:v>3.8712010109078911</c:v>
                </c:pt>
                <c:pt idx="3071">
                  <c:v>3.8712010109078911</c:v>
                </c:pt>
                <c:pt idx="3072">
                  <c:v>3.8712010109078911</c:v>
                </c:pt>
                <c:pt idx="3073">
                  <c:v>3.8712010109078911</c:v>
                </c:pt>
                <c:pt idx="3074">
                  <c:v>3.8712010109078911</c:v>
                </c:pt>
                <c:pt idx="3075">
                  <c:v>3.8712010109078911</c:v>
                </c:pt>
                <c:pt idx="3076">
                  <c:v>3.8712010109078911</c:v>
                </c:pt>
                <c:pt idx="3077">
                  <c:v>3.8712010109078911</c:v>
                </c:pt>
                <c:pt idx="3078">
                  <c:v>3.8712010109078911</c:v>
                </c:pt>
                <c:pt idx="3079">
                  <c:v>3.8918202981106265</c:v>
                </c:pt>
                <c:pt idx="3080">
                  <c:v>3.8918202981106265</c:v>
                </c:pt>
                <c:pt idx="3081">
                  <c:v>3.8918202981106265</c:v>
                </c:pt>
                <c:pt idx="3082">
                  <c:v>3.8918202981106265</c:v>
                </c:pt>
                <c:pt idx="3083">
                  <c:v>3.8918202981106265</c:v>
                </c:pt>
                <c:pt idx="3084">
                  <c:v>3.8918202981106265</c:v>
                </c:pt>
                <c:pt idx="3085">
                  <c:v>3.8918202981106265</c:v>
                </c:pt>
                <c:pt idx="3086">
                  <c:v>3.8918202981106265</c:v>
                </c:pt>
                <c:pt idx="3087">
                  <c:v>3.8918202981106265</c:v>
                </c:pt>
                <c:pt idx="3088">
                  <c:v>3.8918202981106265</c:v>
                </c:pt>
                <c:pt idx="3089">
                  <c:v>3.8918202981106265</c:v>
                </c:pt>
                <c:pt idx="3090">
                  <c:v>3.8918202981106265</c:v>
                </c:pt>
                <c:pt idx="3091">
                  <c:v>3.8918202981106265</c:v>
                </c:pt>
                <c:pt idx="3092">
                  <c:v>3.8918202981106265</c:v>
                </c:pt>
                <c:pt idx="3093">
                  <c:v>3.8918202981106265</c:v>
                </c:pt>
                <c:pt idx="3094">
                  <c:v>3.8918202981106265</c:v>
                </c:pt>
                <c:pt idx="3095">
                  <c:v>3.8918202981106265</c:v>
                </c:pt>
                <c:pt idx="3096">
                  <c:v>3.8918202981106265</c:v>
                </c:pt>
                <c:pt idx="3097">
                  <c:v>3.8918202981106265</c:v>
                </c:pt>
                <c:pt idx="3098">
                  <c:v>3.8918202981106265</c:v>
                </c:pt>
                <c:pt idx="3099">
                  <c:v>3.8918202981106265</c:v>
                </c:pt>
                <c:pt idx="3100">
                  <c:v>3.8918202981106265</c:v>
                </c:pt>
                <c:pt idx="3101">
                  <c:v>3.8918202981106265</c:v>
                </c:pt>
                <c:pt idx="3102">
                  <c:v>3.8918202981106265</c:v>
                </c:pt>
                <c:pt idx="3103">
                  <c:v>3.912023005428146</c:v>
                </c:pt>
                <c:pt idx="3104">
                  <c:v>3.912023005428146</c:v>
                </c:pt>
                <c:pt idx="3105">
                  <c:v>3.912023005428146</c:v>
                </c:pt>
                <c:pt idx="3106">
                  <c:v>3.912023005428146</c:v>
                </c:pt>
                <c:pt idx="3107">
                  <c:v>3.912023005428146</c:v>
                </c:pt>
                <c:pt idx="3108">
                  <c:v>3.912023005428146</c:v>
                </c:pt>
                <c:pt idx="3109">
                  <c:v>3.912023005428146</c:v>
                </c:pt>
                <c:pt idx="3110">
                  <c:v>3.912023005428146</c:v>
                </c:pt>
                <c:pt idx="3111">
                  <c:v>3.912023005428146</c:v>
                </c:pt>
                <c:pt idx="3112">
                  <c:v>3.912023005428146</c:v>
                </c:pt>
                <c:pt idx="3113">
                  <c:v>3.912023005428146</c:v>
                </c:pt>
                <c:pt idx="3114">
                  <c:v>3.912023005428146</c:v>
                </c:pt>
                <c:pt idx="3115">
                  <c:v>3.912023005428146</c:v>
                </c:pt>
                <c:pt idx="3116">
                  <c:v>3.912023005428146</c:v>
                </c:pt>
                <c:pt idx="3117">
                  <c:v>3.912023005428146</c:v>
                </c:pt>
                <c:pt idx="3118">
                  <c:v>3.912023005428146</c:v>
                </c:pt>
                <c:pt idx="3119">
                  <c:v>3.912023005428146</c:v>
                </c:pt>
                <c:pt idx="3120">
                  <c:v>3.912023005428146</c:v>
                </c:pt>
                <c:pt idx="3121">
                  <c:v>3.912023005428146</c:v>
                </c:pt>
                <c:pt idx="3122">
                  <c:v>3.912023005428146</c:v>
                </c:pt>
                <c:pt idx="3123">
                  <c:v>3.9318256327243257</c:v>
                </c:pt>
                <c:pt idx="3124">
                  <c:v>3.9318256327243257</c:v>
                </c:pt>
                <c:pt idx="3125">
                  <c:v>3.9318256327243257</c:v>
                </c:pt>
                <c:pt idx="3126">
                  <c:v>3.9318256327243257</c:v>
                </c:pt>
                <c:pt idx="3127">
                  <c:v>3.9318256327243257</c:v>
                </c:pt>
                <c:pt idx="3128">
                  <c:v>3.9318256327243257</c:v>
                </c:pt>
                <c:pt idx="3129">
                  <c:v>3.9318256327243257</c:v>
                </c:pt>
                <c:pt idx="3130">
                  <c:v>3.9318256327243257</c:v>
                </c:pt>
                <c:pt idx="3131">
                  <c:v>3.9318256327243257</c:v>
                </c:pt>
                <c:pt idx="3132">
                  <c:v>3.9318256327243257</c:v>
                </c:pt>
                <c:pt idx="3133">
                  <c:v>3.9318256327243257</c:v>
                </c:pt>
                <c:pt idx="3134">
                  <c:v>3.9318256327243257</c:v>
                </c:pt>
                <c:pt idx="3135">
                  <c:v>3.9318256327243257</c:v>
                </c:pt>
                <c:pt idx="3136">
                  <c:v>3.9318256327243257</c:v>
                </c:pt>
                <c:pt idx="3137">
                  <c:v>3.9318256327243257</c:v>
                </c:pt>
                <c:pt idx="3138">
                  <c:v>3.9318256327243257</c:v>
                </c:pt>
                <c:pt idx="3139">
                  <c:v>3.9318256327243257</c:v>
                </c:pt>
                <c:pt idx="3140">
                  <c:v>3.9318256327243257</c:v>
                </c:pt>
                <c:pt idx="3141">
                  <c:v>3.9318256327243257</c:v>
                </c:pt>
                <c:pt idx="3142">
                  <c:v>3.9318256327243257</c:v>
                </c:pt>
                <c:pt idx="3143">
                  <c:v>3.9318256327243257</c:v>
                </c:pt>
                <c:pt idx="3144">
                  <c:v>3.9318256327243257</c:v>
                </c:pt>
                <c:pt idx="3145">
                  <c:v>3.9318256327243257</c:v>
                </c:pt>
                <c:pt idx="3146">
                  <c:v>3.9318256327243257</c:v>
                </c:pt>
                <c:pt idx="3147">
                  <c:v>3.9318256327243257</c:v>
                </c:pt>
                <c:pt idx="3148">
                  <c:v>3.9318256327243257</c:v>
                </c:pt>
                <c:pt idx="3149">
                  <c:v>3.9318256327243257</c:v>
                </c:pt>
                <c:pt idx="3150">
                  <c:v>3.9512437185814275</c:v>
                </c:pt>
                <c:pt idx="3151">
                  <c:v>3.9512437185814275</c:v>
                </c:pt>
                <c:pt idx="3152">
                  <c:v>3.9512437185814275</c:v>
                </c:pt>
                <c:pt idx="3153">
                  <c:v>3.9512437185814275</c:v>
                </c:pt>
                <c:pt idx="3154">
                  <c:v>3.9512437185814275</c:v>
                </c:pt>
                <c:pt idx="3155">
                  <c:v>3.9512437185814275</c:v>
                </c:pt>
                <c:pt idx="3156">
                  <c:v>3.9512437185814275</c:v>
                </c:pt>
                <c:pt idx="3157">
                  <c:v>3.9512437185814275</c:v>
                </c:pt>
                <c:pt idx="3158">
                  <c:v>3.9512437185814275</c:v>
                </c:pt>
                <c:pt idx="3159">
                  <c:v>3.9512437185814275</c:v>
                </c:pt>
                <c:pt idx="3160">
                  <c:v>3.9512437185814275</c:v>
                </c:pt>
                <c:pt idx="3161">
                  <c:v>3.9512437185814275</c:v>
                </c:pt>
                <c:pt idx="3162">
                  <c:v>3.9512437185814275</c:v>
                </c:pt>
                <c:pt idx="3163">
                  <c:v>3.9512437185814275</c:v>
                </c:pt>
                <c:pt idx="3164">
                  <c:v>3.9512437185814275</c:v>
                </c:pt>
                <c:pt idx="3165">
                  <c:v>3.9512437185814275</c:v>
                </c:pt>
                <c:pt idx="3166">
                  <c:v>3.9512437185814275</c:v>
                </c:pt>
                <c:pt idx="3167">
                  <c:v>3.970291913552122</c:v>
                </c:pt>
                <c:pt idx="3168">
                  <c:v>3.970291913552122</c:v>
                </c:pt>
                <c:pt idx="3169">
                  <c:v>3.970291913552122</c:v>
                </c:pt>
                <c:pt idx="3170">
                  <c:v>3.970291913552122</c:v>
                </c:pt>
                <c:pt idx="3171">
                  <c:v>3.970291913552122</c:v>
                </c:pt>
                <c:pt idx="3172">
                  <c:v>3.970291913552122</c:v>
                </c:pt>
                <c:pt idx="3173">
                  <c:v>3.970291913552122</c:v>
                </c:pt>
                <c:pt idx="3174">
                  <c:v>3.970291913552122</c:v>
                </c:pt>
                <c:pt idx="3175">
                  <c:v>3.970291913552122</c:v>
                </c:pt>
                <c:pt idx="3176">
                  <c:v>3.970291913552122</c:v>
                </c:pt>
                <c:pt idx="3177">
                  <c:v>3.970291913552122</c:v>
                </c:pt>
                <c:pt idx="3178">
                  <c:v>3.970291913552122</c:v>
                </c:pt>
                <c:pt idx="3179">
                  <c:v>3.970291913552122</c:v>
                </c:pt>
                <c:pt idx="3180">
                  <c:v>3.970291913552122</c:v>
                </c:pt>
                <c:pt idx="3181">
                  <c:v>3.970291913552122</c:v>
                </c:pt>
                <c:pt idx="3182">
                  <c:v>3.970291913552122</c:v>
                </c:pt>
                <c:pt idx="3183">
                  <c:v>3.970291913552122</c:v>
                </c:pt>
                <c:pt idx="3184">
                  <c:v>3.970291913552122</c:v>
                </c:pt>
                <c:pt idx="3185">
                  <c:v>3.970291913552122</c:v>
                </c:pt>
                <c:pt idx="3186">
                  <c:v>3.970291913552122</c:v>
                </c:pt>
                <c:pt idx="3187">
                  <c:v>3.970291913552122</c:v>
                </c:pt>
                <c:pt idx="3188">
                  <c:v>3.970291913552122</c:v>
                </c:pt>
                <c:pt idx="3189">
                  <c:v>3.970291913552122</c:v>
                </c:pt>
                <c:pt idx="3190">
                  <c:v>3.970291913552122</c:v>
                </c:pt>
                <c:pt idx="3191">
                  <c:v>3.970291913552122</c:v>
                </c:pt>
                <c:pt idx="3192">
                  <c:v>3.9889840465642745</c:v>
                </c:pt>
                <c:pt idx="3193">
                  <c:v>3.9889840465642745</c:v>
                </c:pt>
                <c:pt idx="3194">
                  <c:v>3.9889840465642745</c:v>
                </c:pt>
                <c:pt idx="3195">
                  <c:v>3.9889840465642745</c:v>
                </c:pt>
                <c:pt idx="3196">
                  <c:v>3.9889840465642745</c:v>
                </c:pt>
                <c:pt idx="3197">
                  <c:v>3.9889840465642745</c:v>
                </c:pt>
                <c:pt idx="3198">
                  <c:v>3.9889840465642745</c:v>
                </c:pt>
                <c:pt idx="3199">
                  <c:v>3.9889840465642745</c:v>
                </c:pt>
                <c:pt idx="3200">
                  <c:v>3.9889840465642745</c:v>
                </c:pt>
                <c:pt idx="3201">
                  <c:v>3.9889840465642745</c:v>
                </c:pt>
                <c:pt idx="3202">
                  <c:v>3.9889840465642745</c:v>
                </c:pt>
                <c:pt idx="3203">
                  <c:v>3.9889840465642745</c:v>
                </c:pt>
                <c:pt idx="3204">
                  <c:v>3.9889840465642745</c:v>
                </c:pt>
                <c:pt idx="3205">
                  <c:v>3.9889840465642745</c:v>
                </c:pt>
                <c:pt idx="3206">
                  <c:v>3.9889840465642745</c:v>
                </c:pt>
                <c:pt idx="3207">
                  <c:v>3.9889840465642745</c:v>
                </c:pt>
                <c:pt idx="3208">
                  <c:v>3.9889840465642745</c:v>
                </c:pt>
                <c:pt idx="3209">
                  <c:v>3.9889840465642745</c:v>
                </c:pt>
                <c:pt idx="3210">
                  <c:v>4.0073331852324712</c:v>
                </c:pt>
                <c:pt idx="3211">
                  <c:v>4.0073331852324712</c:v>
                </c:pt>
                <c:pt idx="3212">
                  <c:v>4.0073331852324712</c:v>
                </c:pt>
                <c:pt idx="3213">
                  <c:v>4.0073331852324712</c:v>
                </c:pt>
                <c:pt idx="3214">
                  <c:v>4.0073331852324712</c:v>
                </c:pt>
                <c:pt idx="3215">
                  <c:v>4.0073331852324712</c:v>
                </c:pt>
                <c:pt idx="3216">
                  <c:v>4.0073331852324712</c:v>
                </c:pt>
                <c:pt idx="3217">
                  <c:v>4.0073331852324712</c:v>
                </c:pt>
                <c:pt idx="3218">
                  <c:v>4.0073331852324712</c:v>
                </c:pt>
                <c:pt idx="3219">
                  <c:v>4.0073331852324712</c:v>
                </c:pt>
                <c:pt idx="3220">
                  <c:v>4.0073331852324712</c:v>
                </c:pt>
                <c:pt idx="3221">
                  <c:v>4.0073331852324712</c:v>
                </c:pt>
                <c:pt idx="3222">
                  <c:v>4.0073331852324712</c:v>
                </c:pt>
                <c:pt idx="3223">
                  <c:v>4.0073331852324712</c:v>
                </c:pt>
                <c:pt idx="3224">
                  <c:v>4.0073331852324712</c:v>
                </c:pt>
                <c:pt idx="3225">
                  <c:v>4.0073331852324712</c:v>
                </c:pt>
                <c:pt idx="3226">
                  <c:v>4.0253516907351496</c:v>
                </c:pt>
                <c:pt idx="3227">
                  <c:v>4.0253516907351496</c:v>
                </c:pt>
                <c:pt idx="3228">
                  <c:v>4.0253516907351496</c:v>
                </c:pt>
                <c:pt idx="3229">
                  <c:v>4.0253516907351496</c:v>
                </c:pt>
                <c:pt idx="3230">
                  <c:v>4.0253516907351496</c:v>
                </c:pt>
                <c:pt idx="3231">
                  <c:v>4.0253516907351496</c:v>
                </c:pt>
                <c:pt idx="3232">
                  <c:v>4.0253516907351496</c:v>
                </c:pt>
                <c:pt idx="3233">
                  <c:v>4.0253516907351496</c:v>
                </c:pt>
                <c:pt idx="3234">
                  <c:v>4.0253516907351496</c:v>
                </c:pt>
                <c:pt idx="3235">
                  <c:v>4.0253516907351496</c:v>
                </c:pt>
                <c:pt idx="3236">
                  <c:v>4.0253516907351496</c:v>
                </c:pt>
                <c:pt idx="3237">
                  <c:v>4.0253516907351496</c:v>
                </c:pt>
                <c:pt idx="3238">
                  <c:v>4.0253516907351496</c:v>
                </c:pt>
                <c:pt idx="3239">
                  <c:v>4.0253516907351496</c:v>
                </c:pt>
                <c:pt idx="3240">
                  <c:v>4.0253516907351496</c:v>
                </c:pt>
                <c:pt idx="3241">
                  <c:v>4.0253516907351496</c:v>
                </c:pt>
                <c:pt idx="3242">
                  <c:v>4.0253516907351496</c:v>
                </c:pt>
                <c:pt idx="3243">
                  <c:v>4.0253516907351496</c:v>
                </c:pt>
                <c:pt idx="3244">
                  <c:v>4.0253516907351496</c:v>
                </c:pt>
                <c:pt idx="3245">
                  <c:v>4.0253516907351496</c:v>
                </c:pt>
                <c:pt idx="3246">
                  <c:v>4.0253516907351496</c:v>
                </c:pt>
                <c:pt idx="3247">
                  <c:v>4.0253516907351496</c:v>
                </c:pt>
                <c:pt idx="3248">
                  <c:v>4.0253516907351496</c:v>
                </c:pt>
                <c:pt idx="3249">
                  <c:v>4.0430512678345503</c:v>
                </c:pt>
                <c:pt idx="3250">
                  <c:v>4.0430512678345503</c:v>
                </c:pt>
                <c:pt idx="3251">
                  <c:v>4.0430512678345503</c:v>
                </c:pt>
                <c:pt idx="3252">
                  <c:v>4.0430512678345503</c:v>
                </c:pt>
                <c:pt idx="3253">
                  <c:v>4.0430512678345503</c:v>
                </c:pt>
                <c:pt idx="3254">
                  <c:v>4.0430512678345503</c:v>
                </c:pt>
                <c:pt idx="3255">
                  <c:v>4.0430512678345503</c:v>
                </c:pt>
                <c:pt idx="3256">
                  <c:v>4.0430512678345503</c:v>
                </c:pt>
                <c:pt idx="3257">
                  <c:v>4.0430512678345503</c:v>
                </c:pt>
                <c:pt idx="3258">
                  <c:v>4.0430512678345503</c:v>
                </c:pt>
                <c:pt idx="3259">
                  <c:v>4.0430512678345503</c:v>
                </c:pt>
                <c:pt idx="3260">
                  <c:v>4.0430512678345503</c:v>
                </c:pt>
                <c:pt idx="3261">
                  <c:v>4.0604430105464191</c:v>
                </c:pt>
                <c:pt idx="3262">
                  <c:v>4.0604430105464191</c:v>
                </c:pt>
                <c:pt idx="3263">
                  <c:v>4.0604430105464191</c:v>
                </c:pt>
                <c:pt idx="3264">
                  <c:v>4.0604430105464191</c:v>
                </c:pt>
                <c:pt idx="3265">
                  <c:v>4.0604430105464191</c:v>
                </c:pt>
                <c:pt idx="3266">
                  <c:v>4.0604430105464191</c:v>
                </c:pt>
                <c:pt idx="3267">
                  <c:v>4.0604430105464191</c:v>
                </c:pt>
                <c:pt idx="3268">
                  <c:v>4.0604430105464191</c:v>
                </c:pt>
                <c:pt idx="3269">
                  <c:v>4.0604430105464191</c:v>
                </c:pt>
                <c:pt idx="3270">
                  <c:v>4.0604430105464191</c:v>
                </c:pt>
                <c:pt idx="3271">
                  <c:v>4.0604430105464191</c:v>
                </c:pt>
                <c:pt idx="3272">
                  <c:v>4.0604430105464191</c:v>
                </c:pt>
                <c:pt idx="3273">
                  <c:v>4.0604430105464191</c:v>
                </c:pt>
                <c:pt idx="3274">
                  <c:v>4.0604430105464191</c:v>
                </c:pt>
                <c:pt idx="3275">
                  <c:v>4.0604430105464191</c:v>
                </c:pt>
                <c:pt idx="3276">
                  <c:v>4.0604430105464191</c:v>
                </c:pt>
                <c:pt idx="3277">
                  <c:v>4.0775374439057197</c:v>
                </c:pt>
                <c:pt idx="3278">
                  <c:v>4.0775374439057197</c:v>
                </c:pt>
                <c:pt idx="3279">
                  <c:v>4.0775374439057197</c:v>
                </c:pt>
                <c:pt idx="3280">
                  <c:v>4.0775374439057197</c:v>
                </c:pt>
                <c:pt idx="3281">
                  <c:v>4.0775374439057197</c:v>
                </c:pt>
                <c:pt idx="3282">
                  <c:v>4.0775374439057197</c:v>
                </c:pt>
                <c:pt idx="3283">
                  <c:v>4.0775374439057197</c:v>
                </c:pt>
                <c:pt idx="3284">
                  <c:v>4.0775374439057197</c:v>
                </c:pt>
                <c:pt idx="3285">
                  <c:v>4.0775374439057197</c:v>
                </c:pt>
                <c:pt idx="3286">
                  <c:v>4.0775374439057197</c:v>
                </c:pt>
                <c:pt idx="3287">
                  <c:v>4.0775374439057197</c:v>
                </c:pt>
                <c:pt idx="3288">
                  <c:v>4.0775374439057197</c:v>
                </c:pt>
                <c:pt idx="3289">
                  <c:v>4.0775374439057197</c:v>
                </c:pt>
                <c:pt idx="3290">
                  <c:v>4.0775374439057197</c:v>
                </c:pt>
                <c:pt idx="3291">
                  <c:v>4.0775374439057197</c:v>
                </c:pt>
                <c:pt idx="3292">
                  <c:v>4.0775374439057197</c:v>
                </c:pt>
                <c:pt idx="3293">
                  <c:v>4.0775374439057197</c:v>
                </c:pt>
                <c:pt idx="3294">
                  <c:v>4.0775374439057197</c:v>
                </c:pt>
                <c:pt idx="3295">
                  <c:v>4.0943445622221004</c:v>
                </c:pt>
                <c:pt idx="3296">
                  <c:v>4.0943445622221004</c:v>
                </c:pt>
                <c:pt idx="3297">
                  <c:v>4.0943445622221004</c:v>
                </c:pt>
                <c:pt idx="3298">
                  <c:v>4.0943445622221004</c:v>
                </c:pt>
                <c:pt idx="3299">
                  <c:v>4.0943445622221004</c:v>
                </c:pt>
                <c:pt idx="3300">
                  <c:v>4.0943445622221004</c:v>
                </c:pt>
                <c:pt idx="3301">
                  <c:v>4.0943445622221004</c:v>
                </c:pt>
                <c:pt idx="3302">
                  <c:v>4.0943445622221004</c:v>
                </c:pt>
                <c:pt idx="3303">
                  <c:v>4.0943445622221004</c:v>
                </c:pt>
                <c:pt idx="3304">
                  <c:v>4.0943445622221004</c:v>
                </c:pt>
                <c:pt idx="3305">
                  <c:v>4.0943445622221004</c:v>
                </c:pt>
                <c:pt idx="3306">
                  <c:v>4.0943445622221004</c:v>
                </c:pt>
                <c:pt idx="3307">
                  <c:v>4.0943445622221004</c:v>
                </c:pt>
                <c:pt idx="3308">
                  <c:v>4.0943445622221004</c:v>
                </c:pt>
                <c:pt idx="3309">
                  <c:v>4.0943445622221004</c:v>
                </c:pt>
                <c:pt idx="3310">
                  <c:v>4.0943445622221004</c:v>
                </c:pt>
                <c:pt idx="3311">
                  <c:v>4.0943445622221004</c:v>
                </c:pt>
                <c:pt idx="3312">
                  <c:v>4.0943445622221004</c:v>
                </c:pt>
                <c:pt idx="3313">
                  <c:v>4.0943445622221004</c:v>
                </c:pt>
                <c:pt idx="3314">
                  <c:v>4.1108738641733114</c:v>
                </c:pt>
                <c:pt idx="3315">
                  <c:v>4.1108738641733114</c:v>
                </c:pt>
                <c:pt idx="3316">
                  <c:v>4.1108738641733114</c:v>
                </c:pt>
                <c:pt idx="3317">
                  <c:v>4.1108738641733114</c:v>
                </c:pt>
                <c:pt idx="3318">
                  <c:v>4.1108738641733114</c:v>
                </c:pt>
                <c:pt idx="3319">
                  <c:v>4.1108738641733114</c:v>
                </c:pt>
                <c:pt idx="3320">
                  <c:v>4.1108738641733114</c:v>
                </c:pt>
                <c:pt idx="3321">
                  <c:v>4.1108738641733114</c:v>
                </c:pt>
                <c:pt idx="3322">
                  <c:v>4.1108738641733114</c:v>
                </c:pt>
                <c:pt idx="3323">
                  <c:v>4.1108738641733114</c:v>
                </c:pt>
                <c:pt idx="3324">
                  <c:v>4.1108738641733114</c:v>
                </c:pt>
                <c:pt idx="3325">
                  <c:v>4.1108738641733114</c:v>
                </c:pt>
                <c:pt idx="3326">
                  <c:v>4.1108738641733114</c:v>
                </c:pt>
                <c:pt idx="3327">
                  <c:v>4.1108738641733114</c:v>
                </c:pt>
                <c:pt idx="3328">
                  <c:v>4.1108738641733114</c:v>
                </c:pt>
                <c:pt idx="3329">
                  <c:v>4.1108738641733114</c:v>
                </c:pt>
                <c:pt idx="3330">
                  <c:v>4.1108738641733114</c:v>
                </c:pt>
                <c:pt idx="3331">
                  <c:v>4.1108738641733114</c:v>
                </c:pt>
                <c:pt idx="3332">
                  <c:v>4.1108738641733114</c:v>
                </c:pt>
                <c:pt idx="3333">
                  <c:v>4.1108738641733114</c:v>
                </c:pt>
                <c:pt idx="3334">
                  <c:v>4.1271343850450917</c:v>
                </c:pt>
                <c:pt idx="3335">
                  <c:v>4.1271343850450917</c:v>
                </c:pt>
                <c:pt idx="3336">
                  <c:v>4.1271343850450917</c:v>
                </c:pt>
                <c:pt idx="3337">
                  <c:v>4.1271343850450917</c:v>
                </c:pt>
                <c:pt idx="3338">
                  <c:v>4.1271343850450917</c:v>
                </c:pt>
                <c:pt idx="3339">
                  <c:v>4.1271343850450917</c:v>
                </c:pt>
                <c:pt idx="3340">
                  <c:v>4.1271343850450917</c:v>
                </c:pt>
                <c:pt idx="3341">
                  <c:v>4.1271343850450917</c:v>
                </c:pt>
                <c:pt idx="3342">
                  <c:v>4.1271343850450917</c:v>
                </c:pt>
                <c:pt idx="3343">
                  <c:v>4.1271343850450917</c:v>
                </c:pt>
                <c:pt idx="3344">
                  <c:v>4.1271343850450917</c:v>
                </c:pt>
                <c:pt idx="3345">
                  <c:v>4.1271343850450917</c:v>
                </c:pt>
                <c:pt idx="3346">
                  <c:v>4.1271343850450917</c:v>
                </c:pt>
                <c:pt idx="3347">
                  <c:v>4.1271343850450917</c:v>
                </c:pt>
                <c:pt idx="3348">
                  <c:v>4.1271343850450917</c:v>
                </c:pt>
                <c:pt idx="3349">
                  <c:v>4.1271343850450917</c:v>
                </c:pt>
                <c:pt idx="3350">
                  <c:v>4.1271343850450917</c:v>
                </c:pt>
                <c:pt idx="3351">
                  <c:v>4.1271343850450917</c:v>
                </c:pt>
                <c:pt idx="3352">
                  <c:v>4.1271343850450917</c:v>
                </c:pt>
                <c:pt idx="3353">
                  <c:v>4.1271343850450917</c:v>
                </c:pt>
                <c:pt idx="3354">
                  <c:v>4.1431347263915326</c:v>
                </c:pt>
                <c:pt idx="3355">
                  <c:v>4.1431347263915326</c:v>
                </c:pt>
                <c:pt idx="3356">
                  <c:v>4.1431347263915326</c:v>
                </c:pt>
                <c:pt idx="3357">
                  <c:v>4.1431347263915326</c:v>
                </c:pt>
                <c:pt idx="3358">
                  <c:v>4.1431347263915326</c:v>
                </c:pt>
                <c:pt idx="3359">
                  <c:v>4.1431347263915326</c:v>
                </c:pt>
                <c:pt idx="3360">
                  <c:v>4.1431347263915326</c:v>
                </c:pt>
                <c:pt idx="3361">
                  <c:v>4.1431347263915326</c:v>
                </c:pt>
                <c:pt idx="3362">
                  <c:v>4.1431347263915326</c:v>
                </c:pt>
                <c:pt idx="3363">
                  <c:v>4.1431347263915326</c:v>
                </c:pt>
                <c:pt idx="3364">
                  <c:v>4.1431347263915326</c:v>
                </c:pt>
                <c:pt idx="3365">
                  <c:v>4.1431347263915326</c:v>
                </c:pt>
                <c:pt idx="3366">
                  <c:v>4.1431347263915326</c:v>
                </c:pt>
                <c:pt idx="3367">
                  <c:v>4.1431347263915326</c:v>
                </c:pt>
                <c:pt idx="3368">
                  <c:v>4.1431347263915326</c:v>
                </c:pt>
                <c:pt idx="3369">
                  <c:v>4.1431347263915326</c:v>
                </c:pt>
                <c:pt idx="3370">
                  <c:v>4.1431347263915326</c:v>
                </c:pt>
                <c:pt idx="3371">
                  <c:v>4.1431347263915326</c:v>
                </c:pt>
                <c:pt idx="3372">
                  <c:v>4.1431347263915326</c:v>
                </c:pt>
                <c:pt idx="3373">
                  <c:v>4.1431347263915326</c:v>
                </c:pt>
                <c:pt idx="3374">
                  <c:v>4.1431347263915326</c:v>
                </c:pt>
                <c:pt idx="3375">
                  <c:v>4.1588830833596715</c:v>
                </c:pt>
                <c:pt idx="3376">
                  <c:v>4.1588830833596715</c:v>
                </c:pt>
                <c:pt idx="3377">
                  <c:v>4.1588830833596715</c:v>
                </c:pt>
                <c:pt idx="3378">
                  <c:v>4.1588830833596715</c:v>
                </c:pt>
                <c:pt idx="3379">
                  <c:v>4.1588830833596715</c:v>
                </c:pt>
                <c:pt idx="3380">
                  <c:v>4.1588830833596715</c:v>
                </c:pt>
                <c:pt idx="3381">
                  <c:v>4.1588830833596715</c:v>
                </c:pt>
                <c:pt idx="3382">
                  <c:v>4.1588830833596715</c:v>
                </c:pt>
                <c:pt idx="3383">
                  <c:v>4.1588830833596715</c:v>
                </c:pt>
                <c:pt idx="3384">
                  <c:v>4.1588830833596715</c:v>
                </c:pt>
                <c:pt idx="3385">
                  <c:v>4.1588830833596715</c:v>
                </c:pt>
                <c:pt idx="3386">
                  <c:v>4.1588830833596715</c:v>
                </c:pt>
                <c:pt idx="3387">
                  <c:v>4.1588830833596715</c:v>
                </c:pt>
                <c:pt idx="3388">
                  <c:v>4.1588830833596715</c:v>
                </c:pt>
                <c:pt idx="3389">
                  <c:v>4.1588830833596715</c:v>
                </c:pt>
                <c:pt idx="3390">
                  <c:v>4.1588830833596715</c:v>
                </c:pt>
                <c:pt idx="3391">
                  <c:v>4.1588830833596715</c:v>
                </c:pt>
                <c:pt idx="3392">
                  <c:v>4.1588830833596715</c:v>
                </c:pt>
                <c:pt idx="3393">
                  <c:v>4.1588830833596715</c:v>
                </c:pt>
                <c:pt idx="3394">
                  <c:v>4.1743872698956368</c:v>
                </c:pt>
                <c:pt idx="3395">
                  <c:v>4.1743872698956368</c:v>
                </c:pt>
                <c:pt idx="3396">
                  <c:v>4.1743872698956368</c:v>
                </c:pt>
                <c:pt idx="3397">
                  <c:v>4.1743872698956368</c:v>
                </c:pt>
                <c:pt idx="3398">
                  <c:v>4.1743872698956368</c:v>
                </c:pt>
                <c:pt idx="3399">
                  <c:v>4.1743872698956368</c:v>
                </c:pt>
                <c:pt idx="3400">
                  <c:v>4.1743872698956368</c:v>
                </c:pt>
                <c:pt idx="3401">
                  <c:v>4.1743872698956368</c:v>
                </c:pt>
                <c:pt idx="3402">
                  <c:v>4.1743872698956368</c:v>
                </c:pt>
                <c:pt idx="3403">
                  <c:v>4.1743872698956368</c:v>
                </c:pt>
                <c:pt idx="3404">
                  <c:v>4.1743872698956368</c:v>
                </c:pt>
                <c:pt idx="3405">
                  <c:v>4.1743872698956368</c:v>
                </c:pt>
                <c:pt idx="3406">
                  <c:v>4.1743872698956368</c:v>
                </c:pt>
                <c:pt idx="3407">
                  <c:v>4.1743872698956368</c:v>
                </c:pt>
                <c:pt idx="3408">
                  <c:v>4.1743872698956368</c:v>
                </c:pt>
                <c:pt idx="3409">
                  <c:v>4.1743872698956368</c:v>
                </c:pt>
                <c:pt idx="3410">
                  <c:v>4.1743872698956368</c:v>
                </c:pt>
                <c:pt idx="3411">
                  <c:v>4.1743872698956368</c:v>
                </c:pt>
                <c:pt idx="3412">
                  <c:v>4.1743872698956368</c:v>
                </c:pt>
                <c:pt idx="3413">
                  <c:v>4.1896547420264252</c:v>
                </c:pt>
                <c:pt idx="3414">
                  <c:v>4.1896547420264252</c:v>
                </c:pt>
                <c:pt idx="3415">
                  <c:v>4.1896547420264252</c:v>
                </c:pt>
                <c:pt idx="3416">
                  <c:v>4.1896547420264252</c:v>
                </c:pt>
                <c:pt idx="3417">
                  <c:v>4.1896547420264252</c:v>
                </c:pt>
                <c:pt idx="3418">
                  <c:v>4.1896547420264252</c:v>
                </c:pt>
                <c:pt idx="3419">
                  <c:v>4.1896547420264252</c:v>
                </c:pt>
                <c:pt idx="3420">
                  <c:v>4.1896547420264252</c:v>
                </c:pt>
                <c:pt idx="3421">
                  <c:v>4.1896547420264252</c:v>
                </c:pt>
                <c:pt idx="3422">
                  <c:v>4.1896547420264252</c:v>
                </c:pt>
                <c:pt idx="3423">
                  <c:v>4.1896547420264252</c:v>
                </c:pt>
                <c:pt idx="3424">
                  <c:v>4.1896547420264252</c:v>
                </c:pt>
                <c:pt idx="3425">
                  <c:v>4.1896547420264252</c:v>
                </c:pt>
                <c:pt idx="3426">
                  <c:v>4.1896547420264252</c:v>
                </c:pt>
                <c:pt idx="3427">
                  <c:v>4.1896547420264252</c:v>
                </c:pt>
                <c:pt idx="3428">
                  <c:v>4.1896547420264252</c:v>
                </c:pt>
                <c:pt idx="3429">
                  <c:v>4.1896547420264252</c:v>
                </c:pt>
                <c:pt idx="3430">
                  <c:v>4.1896547420264252</c:v>
                </c:pt>
                <c:pt idx="3431">
                  <c:v>4.1896547420264252</c:v>
                </c:pt>
                <c:pt idx="3432">
                  <c:v>4.1896547420264252</c:v>
                </c:pt>
                <c:pt idx="3433">
                  <c:v>4.1896547420264252</c:v>
                </c:pt>
                <c:pt idx="3434">
                  <c:v>4.1896547420264252</c:v>
                </c:pt>
                <c:pt idx="3435">
                  <c:v>4.1896547420264252</c:v>
                </c:pt>
                <c:pt idx="3436">
                  <c:v>4.2046926193909657</c:v>
                </c:pt>
                <c:pt idx="3437">
                  <c:v>4.2046926193909657</c:v>
                </c:pt>
                <c:pt idx="3438">
                  <c:v>4.2046926193909657</c:v>
                </c:pt>
                <c:pt idx="3439">
                  <c:v>4.2046926193909657</c:v>
                </c:pt>
                <c:pt idx="3440">
                  <c:v>4.2046926193909657</c:v>
                </c:pt>
                <c:pt idx="3441">
                  <c:v>4.2046926193909657</c:v>
                </c:pt>
                <c:pt idx="3442">
                  <c:v>4.2046926193909657</c:v>
                </c:pt>
                <c:pt idx="3443">
                  <c:v>4.2046926193909657</c:v>
                </c:pt>
                <c:pt idx="3444">
                  <c:v>4.2046926193909657</c:v>
                </c:pt>
                <c:pt idx="3445">
                  <c:v>4.2046926193909657</c:v>
                </c:pt>
                <c:pt idx="3446">
                  <c:v>4.2046926193909657</c:v>
                </c:pt>
                <c:pt idx="3447">
                  <c:v>4.2046926193909657</c:v>
                </c:pt>
                <c:pt idx="3448">
                  <c:v>4.2046926193909657</c:v>
                </c:pt>
                <c:pt idx="3449">
                  <c:v>4.2046926193909657</c:v>
                </c:pt>
                <c:pt idx="3450">
                  <c:v>4.219507705176107</c:v>
                </c:pt>
                <c:pt idx="3451">
                  <c:v>4.219507705176107</c:v>
                </c:pt>
                <c:pt idx="3452">
                  <c:v>4.219507705176107</c:v>
                </c:pt>
                <c:pt idx="3453">
                  <c:v>4.219507705176107</c:v>
                </c:pt>
                <c:pt idx="3454">
                  <c:v>4.219507705176107</c:v>
                </c:pt>
                <c:pt idx="3455">
                  <c:v>4.219507705176107</c:v>
                </c:pt>
                <c:pt idx="3456">
                  <c:v>4.219507705176107</c:v>
                </c:pt>
                <c:pt idx="3457">
                  <c:v>4.219507705176107</c:v>
                </c:pt>
                <c:pt idx="3458">
                  <c:v>4.219507705176107</c:v>
                </c:pt>
                <c:pt idx="3459">
                  <c:v>4.219507705176107</c:v>
                </c:pt>
                <c:pt idx="3460">
                  <c:v>4.219507705176107</c:v>
                </c:pt>
                <c:pt idx="3461">
                  <c:v>4.219507705176107</c:v>
                </c:pt>
                <c:pt idx="3462">
                  <c:v>4.219507705176107</c:v>
                </c:pt>
                <c:pt idx="3463">
                  <c:v>4.219507705176107</c:v>
                </c:pt>
                <c:pt idx="3464">
                  <c:v>4.219507705176107</c:v>
                </c:pt>
                <c:pt idx="3465">
                  <c:v>4.219507705176107</c:v>
                </c:pt>
                <c:pt idx="3466">
                  <c:v>4.219507705176107</c:v>
                </c:pt>
                <c:pt idx="3467">
                  <c:v>4.219507705176107</c:v>
                </c:pt>
                <c:pt idx="3468">
                  <c:v>4.219507705176107</c:v>
                </c:pt>
                <c:pt idx="3469">
                  <c:v>4.219507705176107</c:v>
                </c:pt>
                <c:pt idx="3470">
                  <c:v>4.2341065045972597</c:v>
                </c:pt>
                <c:pt idx="3471">
                  <c:v>4.2341065045972597</c:v>
                </c:pt>
                <c:pt idx="3472">
                  <c:v>4.2341065045972597</c:v>
                </c:pt>
                <c:pt idx="3473">
                  <c:v>4.2341065045972597</c:v>
                </c:pt>
                <c:pt idx="3474">
                  <c:v>4.2341065045972597</c:v>
                </c:pt>
                <c:pt idx="3475">
                  <c:v>4.2341065045972597</c:v>
                </c:pt>
                <c:pt idx="3476">
                  <c:v>4.2341065045972597</c:v>
                </c:pt>
                <c:pt idx="3477">
                  <c:v>4.2341065045972597</c:v>
                </c:pt>
                <c:pt idx="3478">
                  <c:v>4.2341065045972597</c:v>
                </c:pt>
                <c:pt idx="3479">
                  <c:v>4.2341065045972597</c:v>
                </c:pt>
                <c:pt idx="3480">
                  <c:v>4.2341065045972597</c:v>
                </c:pt>
                <c:pt idx="3481">
                  <c:v>4.2341065045972597</c:v>
                </c:pt>
                <c:pt idx="3482">
                  <c:v>4.2341065045972597</c:v>
                </c:pt>
                <c:pt idx="3483">
                  <c:v>4.2341065045972597</c:v>
                </c:pt>
                <c:pt idx="3484">
                  <c:v>4.2341065045972597</c:v>
                </c:pt>
                <c:pt idx="3485">
                  <c:v>4.2341065045972597</c:v>
                </c:pt>
                <c:pt idx="3486">
                  <c:v>4.2341065045972597</c:v>
                </c:pt>
                <c:pt idx="3487">
                  <c:v>4.2341065045972597</c:v>
                </c:pt>
                <c:pt idx="3488">
                  <c:v>4.2484952420493594</c:v>
                </c:pt>
                <c:pt idx="3489">
                  <c:v>4.2484952420493594</c:v>
                </c:pt>
                <c:pt idx="3490">
                  <c:v>4.2484952420493594</c:v>
                </c:pt>
                <c:pt idx="3491">
                  <c:v>4.2484952420493594</c:v>
                </c:pt>
                <c:pt idx="3492">
                  <c:v>4.2484952420493594</c:v>
                </c:pt>
                <c:pt idx="3493">
                  <c:v>4.2484952420493594</c:v>
                </c:pt>
                <c:pt idx="3494">
                  <c:v>4.2484952420493594</c:v>
                </c:pt>
                <c:pt idx="3495">
                  <c:v>4.2484952420493594</c:v>
                </c:pt>
                <c:pt idx="3496">
                  <c:v>4.2484952420493594</c:v>
                </c:pt>
                <c:pt idx="3497">
                  <c:v>4.2484952420493594</c:v>
                </c:pt>
                <c:pt idx="3498">
                  <c:v>4.2484952420493594</c:v>
                </c:pt>
                <c:pt idx="3499">
                  <c:v>4.2484952420493594</c:v>
                </c:pt>
                <c:pt idx="3500">
                  <c:v>4.2484952420493594</c:v>
                </c:pt>
                <c:pt idx="3501">
                  <c:v>4.2626798770413155</c:v>
                </c:pt>
                <c:pt idx="3502">
                  <c:v>4.2626798770413155</c:v>
                </c:pt>
                <c:pt idx="3503">
                  <c:v>4.2626798770413155</c:v>
                </c:pt>
                <c:pt idx="3504">
                  <c:v>4.2626798770413155</c:v>
                </c:pt>
                <c:pt idx="3505">
                  <c:v>4.2626798770413155</c:v>
                </c:pt>
                <c:pt idx="3506">
                  <c:v>4.2626798770413155</c:v>
                </c:pt>
                <c:pt idx="3507">
                  <c:v>4.2626798770413155</c:v>
                </c:pt>
                <c:pt idx="3508">
                  <c:v>4.2626798770413155</c:v>
                </c:pt>
                <c:pt idx="3509">
                  <c:v>4.2626798770413155</c:v>
                </c:pt>
                <c:pt idx="3510">
                  <c:v>4.2626798770413155</c:v>
                </c:pt>
                <c:pt idx="3511">
                  <c:v>4.2626798770413155</c:v>
                </c:pt>
                <c:pt idx="3512">
                  <c:v>4.2626798770413155</c:v>
                </c:pt>
                <c:pt idx="3513">
                  <c:v>4.2626798770413155</c:v>
                </c:pt>
                <c:pt idx="3514">
                  <c:v>4.2766661190160553</c:v>
                </c:pt>
                <c:pt idx="3515">
                  <c:v>4.2766661190160553</c:v>
                </c:pt>
                <c:pt idx="3516">
                  <c:v>4.2766661190160553</c:v>
                </c:pt>
                <c:pt idx="3517">
                  <c:v>4.2766661190160553</c:v>
                </c:pt>
                <c:pt idx="3518">
                  <c:v>4.2766661190160553</c:v>
                </c:pt>
                <c:pt idx="3519">
                  <c:v>4.2766661190160553</c:v>
                </c:pt>
                <c:pt idx="3520">
                  <c:v>4.2766661190160553</c:v>
                </c:pt>
                <c:pt idx="3521">
                  <c:v>4.2766661190160553</c:v>
                </c:pt>
                <c:pt idx="3522">
                  <c:v>4.2766661190160553</c:v>
                </c:pt>
                <c:pt idx="3523">
                  <c:v>4.2766661190160553</c:v>
                </c:pt>
                <c:pt idx="3524">
                  <c:v>4.2766661190160553</c:v>
                </c:pt>
                <c:pt idx="3525">
                  <c:v>4.2766661190160553</c:v>
                </c:pt>
                <c:pt idx="3526">
                  <c:v>4.2766661190160553</c:v>
                </c:pt>
                <c:pt idx="3527">
                  <c:v>4.2766661190160553</c:v>
                </c:pt>
                <c:pt idx="3528">
                  <c:v>4.2766661190160553</c:v>
                </c:pt>
                <c:pt idx="3529">
                  <c:v>4.290459441148391</c:v>
                </c:pt>
                <c:pt idx="3530">
                  <c:v>4.290459441148391</c:v>
                </c:pt>
                <c:pt idx="3531">
                  <c:v>4.290459441148391</c:v>
                </c:pt>
                <c:pt idx="3532">
                  <c:v>4.290459441148391</c:v>
                </c:pt>
                <c:pt idx="3533">
                  <c:v>4.290459441148391</c:v>
                </c:pt>
                <c:pt idx="3534">
                  <c:v>4.290459441148391</c:v>
                </c:pt>
                <c:pt idx="3535">
                  <c:v>4.290459441148391</c:v>
                </c:pt>
                <c:pt idx="3536">
                  <c:v>4.290459441148391</c:v>
                </c:pt>
                <c:pt idx="3537">
                  <c:v>4.290459441148391</c:v>
                </c:pt>
                <c:pt idx="3538">
                  <c:v>4.290459441148391</c:v>
                </c:pt>
                <c:pt idx="3539">
                  <c:v>4.290459441148391</c:v>
                </c:pt>
                <c:pt idx="3540">
                  <c:v>4.290459441148391</c:v>
                </c:pt>
                <c:pt idx="3541">
                  <c:v>4.290459441148391</c:v>
                </c:pt>
                <c:pt idx="3542">
                  <c:v>4.290459441148391</c:v>
                </c:pt>
                <c:pt idx="3543">
                  <c:v>4.290459441148391</c:v>
                </c:pt>
                <c:pt idx="3544">
                  <c:v>4.290459441148391</c:v>
                </c:pt>
                <c:pt idx="3545">
                  <c:v>4.290459441148391</c:v>
                </c:pt>
                <c:pt idx="3546">
                  <c:v>4.290459441148391</c:v>
                </c:pt>
                <c:pt idx="3547">
                  <c:v>4.3040650932041702</c:v>
                </c:pt>
                <c:pt idx="3548">
                  <c:v>4.3040650932041702</c:v>
                </c:pt>
                <c:pt idx="3549">
                  <c:v>4.3040650932041702</c:v>
                </c:pt>
                <c:pt idx="3550">
                  <c:v>4.3040650932041702</c:v>
                </c:pt>
                <c:pt idx="3551">
                  <c:v>4.3040650932041702</c:v>
                </c:pt>
                <c:pt idx="3552">
                  <c:v>4.3040650932041702</c:v>
                </c:pt>
                <c:pt idx="3553">
                  <c:v>4.3040650932041702</c:v>
                </c:pt>
                <c:pt idx="3554">
                  <c:v>4.3040650932041702</c:v>
                </c:pt>
                <c:pt idx="3555">
                  <c:v>4.3040650932041702</c:v>
                </c:pt>
                <c:pt idx="3556">
                  <c:v>4.3040650932041702</c:v>
                </c:pt>
                <c:pt idx="3557">
                  <c:v>4.3040650932041702</c:v>
                </c:pt>
                <c:pt idx="3558">
                  <c:v>4.3040650932041702</c:v>
                </c:pt>
                <c:pt idx="3559">
                  <c:v>4.3174881135363101</c:v>
                </c:pt>
                <c:pt idx="3560">
                  <c:v>4.3174881135363101</c:v>
                </c:pt>
                <c:pt idx="3561">
                  <c:v>4.3174881135363101</c:v>
                </c:pt>
                <c:pt idx="3562">
                  <c:v>4.3174881135363101</c:v>
                </c:pt>
                <c:pt idx="3563">
                  <c:v>4.3174881135363101</c:v>
                </c:pt>
                <c:pt idx="3564">
                  <c:v>4.3174881135363101</c:v>
                </c:pt>
                <c:pt idx="3565">
                  <c:v>4.3174881135363101</c:v>
                </c:pt>
                <c:pt idx="3566">
                  <c:v>4.3174881135363101</c:v>
                </c:pt>
                <c:pt idx="3567">
                  <c:v>4.3174881135363101</c:v>
                </c:pt>
                <c:pt idx="3568">
                  <c:v>4.3174881135363101</c:v>
                </c:pt>
                <c:pt idx="3569">
                  <c:v>4.3174881135363101</c:v>
                </c:pt>
                <c:pt idx="3570">
                  <c:v>4.3174881135363101</c:v>
                </c:pt>
                <c:pt idx="3571">
                  <c:v>4.3174881135363101</c:v>
                </c:pt>
                <c:pt idx="3572">
                  <c:v>4.3174881135363101</c:v>
                </c:pt>
                <c:pt idx="3573">
                  <c:v>4.3307333402863311</c:v>
                </c:pt>
                <c:pt idx="3574">
                  <c:v>4.3307333402863311</c:v>
                </c:pt>
                <c:pt idx="3575">
                  <c:v>4.3307333402863311</c:v>
                </c:pt>
                <c:pt idx="3576">
                  <c:v>4.3307333402863311</c:v>
                </c:pt>
                <c:pt idx="3577">
                  <c:v>4.3307333402863311</c:v>
                </c:pt>
                <c:pt idx="3578">
                  <c:v>4.3307333402863311</c:v>
                </c:pt>
                <c:pt idx="3579">
                  <c:v>4.3307333402863311</c:v>
                </c:pt>
                <c:pt idx="3580">
                  <c:v>4.3307333402863311</c:v>
                </c:pt>
                <c:pt idx="3581">
                  <c:v>4.3307333402863311</c:v>
                </c:pt>
                <c:pt idx="3582">
                  <c:v>4.3307333402863311</c:v>
                </c:pt>
                <c:pt idx="3583">
                  <c:v>4.3307333402863311</c:v>
                </c:pt>
                <c:pt idx="3584">
                  <c:v>4.3307333402863311</c:v>
                </c:pt>
                <c:pt idx="3585">
                  <c:v>4.3307333402863311</c:v>
                </c:pt>
                <c:pt idx="3586">
                  <c:v>4.3307333402863311</c:v>
                </c:pt>
                <c:pt idx="3587">
                  <c:v>4.3307333402863311</c:v>
                </c:pt>
                <c:pt idx="3588">
                  <c:v>4.3307333402863311</c:v>
                </c:pt>
                <c:pt idx="3589">
                  <c:v>4.3307333402863311</c:v>
                </c:pt>
                <c:pt idx="3590">
                  <c:v>4.3438054218536841</c:v>
                </c:pt>
                <c:pt idx="3591">
                  <c:v>4.3438054218536841</c:v>
                </c:pt>
                <c:pt idx="3592">
                  <c:v>4.3438054218536841</c:v>
                </c:pt>
                <c:pt idx="3593">
                  <c:v>4.3438054218536841</c:v>
                </c:pt>
                <c:pt idx="3594">
                  <c:v>4.3438054218536841</c:v>
                </c:pt>
                <c:pt idx="3595">
                  <c:v>4.3438054218536841</c:v>
                </c:pt>
                <c:pt idx="3596">
                  <c:v>4.3438054218536841</c:v>
                </c:pt>
                <c:pt idx="3597">
                  <c:v>4.3438054218536841</c:v>
                </c:pt>
                <c:pt idx="3598">
                  <c:v>4.3438054218536841</c:v>
                </c:pt>
                <c:pt idx="3599">
                  <c:v>4.3438054218536841</c:v>
                </c:pt>
                <c:pt idx="3600">
                  <c:v>4.3438054218536841</c:v>
                </c:pt>
                <c:pt idx="3601">
                  <c:v>4.3438054218536841</c:v>
                </c:pt>
                <c:pt idx="3602">
                  <c:v>4.3438054218536841</c:v>
                </c:pt>
                <c:pt idx="3603">
                  <c:v>4.3438054218536841</c:v>
                </c:pt>
                <c:pt idx="3604">
                  <c:v>4.3438054218536841</c:v>
                </c:pt>
                <c:pt idx="3605">
                  <c:v>4.3567088266895917</c:v>
                </c:pt>
                <c:pt idx="3606">
                  <c:v>4.3567088266895917</c:v>
                </c:pt>
                <c:pt idx="3607">
                  <c:v>4.3567088266895917</c:v>
                </c:pt>
                <c:pt idx="3608">
                  <c:v>4.3567088266895917</c:v>
                </c:pt>
                <c:pt idx="3609">
                  <c:v>4.3567088266895917</c:v>
                </c:pt>
                <c:pt idx="3610">
                  <c:v>4.3567088266895917</c:v>
                </c:pt>
                <c:pt idx="3611">
                  <c:v>4.3567088266895917</c:v>
                </c:pt>
                <c:pt idx="3612">
                  <c:v>4.3567088266895917</c:v>
                </c:pt>
                <c:pt idx="3613">
                  <c:v>4.3567088266895917</c:v>
                </c:pt>
                <c:pt idx="3614">
                  <c:v>4.3567088266895917</c:v>
                </c:pt>
                <c:pt idx="3615">
                  <c:v>4.3567088266895917</c:v>
                </c:pt>
                <c:pt idx="3616">
                  <c:v>4.3567088266895917</c:v>
                </c:pt>
                <c:pt idx="3617">
                  <c:v>4.3567088266895917</c:v>
                </c:pt>
                <c:pt idx="3618">
                  <c:v>4.3567088266895917</c:v>
                </c:pt>
                <c:pt idx="3619">
                  <c:v>4.3567088266895917</c:v>
                </c:pt>
                <c:pt idx="3620">
                  <c:v>4.3694478524670215</c:v>
                </c:pt>
                <c:pt idx="3621">
                  <c:v>4.3694478524670215</c:v>
                </c:pt>
                <c:pt idx="3622">
                  <c:v>4.3694478524670215</c:v>
                </c:pt>
                <c:pt idx="3623">
                  <c:v>4.3694478524670215</c:v>
                </c:pt>
                <c:pt idx="3624">
                  <c:v>4.3694478524670215</c:v>
                </c:pt>
                <c:pt idx="3625">
                  <c:v>4.3694478524670215</c:v>
                </c:pt>
                <c:pt idx="3626">
                  <c:v>4.3694478524670215</c:v>
                </c:pt>
                <c:pt idx="3627">
                  <c:v>4.3694478524670215</c:v>
                </c:pt>
                <c:pt idx="3628">
                  <c:v>4.3694478524670215</c:v>
                </c:pt>
                <c:pt idx="3629">
                  <c:v>4.3694478524670215</c:v>
                </c:pt>
                <c:pt idx="3630">
                  <c:v>4.3694478524670215</c:v>
                </c:pt>
                <c:pt idx="3631">
                  <c:v>4.3694478524670215</c:v>
                </c:pt>
                <c:pt idx="3632">
                  <c:v>4.3694478524670215</c:v>
                </c:pt>
                <c:pt idx="3633">
                  <c:v>4.3694478524670215</c:v>
                </c:pt>
                <c:pt idx="3634">
                  <c:v>4.3694478524670215</c:v>
                </c:pt>
                <c:pt idx="3635">
                  <c:v>4.3820266346738812</c:v>
                </c:pt>
                <c:pt idx="3636">
                  <c:v>4.3820266346738812</c:v>
                </c:pt>
                <c:pt idx="3637">
                  <c:v>4.3820266346738812</c:v>
                </c:pt>
                <c:pt idx="3638">
                  <c:v>4.3820266346738812</c:v>
                </c:pt>
                <c:pt idx="3639">
                  <c:v>4.3820266346738812</c:v>
                </c:pt>
                <c:pt idx="3640">
                  <c:v>4.3820266346738812</c:v>
                </c:pt>
                <c:pt idx="3641">
                  <c:v>4.3820266346738812</c:v>
                </c:pt>
                <c:pt idx="3642">
                  <c:v>4.3944491546724391</c:v>
                </c:pt>
                <c:pt idx="3643">
                  <c:v>4.3944491546724391</c:v>
                </c:pt>
                <c:pt idx="3644">
                  <c:v>4.3944491546724391</c:v>
                </c:pt>
                <c:pt idx="3645">
                  <c:v>4.3944491546724391</c:v>
                </c:pt>
                <c:pt idx="3646">
                  <c:v>4.3944491546724391</c:v>
                </c:pt>
                <c:pt idx="3647">
                  <c:v>4.3944491546724391</c:v>
                </c:pt>
                <c:pt idx="3648">
                  <c:v>4.3944491546724391</c:v>
                </c:pt>
                <c:pt idx="3649">
                  <c:v>4.3944491546724391</c:v>
                </c:pt>
                <c:pt idx="3650">
                  <c:v>4.3944491546724391</c:v>
                </c:pt>
                <c:pt idx="3651">
                  <c:v>4.3944491546724391</c:v>
                </c:pt>
                <c:pt idx="3652">
                  <c:v>4.3944491546724391</c:v>
                </c:pt>
                <c:pt idx="3653">
                  <c:v>4.3944491546724391</c:v>
                </c:pt>
                <c:pt idx="3654">
                  <c:v>4.3944491546724391</c:v>
                </c:pt>
                <c:pt idx="3655">
                  <c:v>4.3944491546724391</c:v>
                </c:pt>
                <c:pt idx="3656">
                  <c:v>4.3944491546724391</c:v>
                </c:pt>
                <c:pt idx="3657">
                  <c:v>4.4067192472642533</c:v>
                </c:pt>
                <c:pt idx="3658">
                  <c:v>4.4067192472642533</c:v>
                </c:pt>
                <c:pt idx="3659">
                  <c:v>4.4067192472642533</c:v>
                </c:pt>
                <c:pt idx="3660">
                  <c:v>4.4067192472642533</c:v>
                </c:pt>
                <c:pt idx="3661">
                  <c:v>4.4067192472642533</c:v>
                </c:pt>
                <c:pt idx="3662">
                  <c:v>4.4067192472642533</c:v>
                </c:pt>
                <c:pt idx="3663">
                  <c:v>4.4067192472642533</c:v>
                </c:pt>
                <c:pt idx="3664">
                  <c:v>4.4067192472642533</c:v>
                </c:pt>
                <c:pt idx="3665">
                  <c:v>4.4067192472642533</c:v>
                </c:pt>
                <c:pt idx="3666">
                  <c:v>4.4067192472642533</c:v>
                </c:pt>
                <c:pt idx="3667">
                  <c:v>4.4067192472642533</c:v>
                </c:pt>
                <c:pt idx="3668">
                  <c:v>4.4067192472642533</c:v>
                </c:pt>
                <c:pt idx="3669">
                  <c:v>4.4067192472642533</c:v>
                </c:pt>
                <c:pt idx="3670">
                  <c:v>4.4067192472642533</c:v>
                </c:pt>
                <c:pt idx="3671">
                  <c:v>4.4067192472642533</c:v>
                </c:pt>
                <c:pt idx="3672">
                  <c:v>4.4188406077965983</c:v>
                </c:pt>
                <c:pt idx="3673">
                  <c:v>4.4188406077965983</c:v>
                </c:pt>
                <c:pt idx="3674">
                  <c:v>4.4188406077965983</c:v>
                </c:pt>
                <c:pt idx="3675">
                  <c:v>4.4188406077965983</c:v>
                </c:pt>
                <c:pt idx="3676">
                  <c:v>4.4188406077965983</c:v>
                </c:pt>
                <c:pt idx="3677">
                  <c:v>4.4188406077965983</c:v>
                </c:pt>
                <c:pt idx="3678">
                  <c:v>4.4188406077965983</c:v>
                </c:pt>
                <c:pt idx="3679">
                  <c:v>4.4188406077965983</c:v>
                </c:pt>
                <c:pt idx="3680">
                  <c:v>4.4188406077965983</c:v>
                </c:pt>
                <c:pt idx="3681">
                  <c:v>4.4188406077965983</c:v>
                </c:pt>
                <c:pt idx="3682">
                  <c:v>4.4308167988433134</c:v>
                </c:pt>
                <c:pt idx="3683">
                  <c:v>4.4308167988433134</c:v>
                </c:pt>
                <c:pt idx="3684">
                  <c:v>4.4308167988433134</c:v>
                </c:pt>
                <c:pt idx="3685">
                  <c:v>4.4308167988433134</c:v>
                </c:pt>
                <c:pt idx="3686">
                  <c:v>4.4308167988433134</c:v>
                </c:pt>
                <c:pt idx="3687">
                  <c:v>4.4308167988433134</c:v>
                </c:pt>
                <c:pt idx="3688">
                  <c:v>4.4308167988433134</c:v>
                </c:pt>
                <c:pt idx="3689">
                  <c:v>4.4308167988433134</c:v>
                </c:pt>
                <c:pt idx="3690">
                  <c:v>4.4308167988433134</c:v>
                </c:pt>
                <c:pt idx="3691">
                  <c:v>4.4308167988433134</c:v>
                </c:pt>
                <c:pt idx="3692">
                  <c:v>4.4426512564903167</c:v>
                </c:pt>
                <c:pt idx="3693">
                  <c:v>4.4426512564903167</c:v>
                </c:pt>
                <c:pt idx="3694">
                  <c:v>4.4426512564903167</c:v>
                </c:pt>
                <c:pt idx="3695">
                  <c:v>4.4543472962535073</c:v>
                </c:pt>
                <c:pt idx="3696">
                  <c:v>4.4543472962535073</c:v>
                </c:pt>
                <c:pt idx="3697">
                  <c:v>4.4543472962535073</c:v>
                </c:pt>
                <c:pt idx="3698">
                  <c:v>4.4543472962535073</c:v>
                </c:pt>
                <c:pt idx="3699">
                  <c:v>4.4543472962535073</c:v>
                </c:pt>
                <c:pt idx="3700">
                  <c:v>4.4543472962535073</c:v>
                </c:pt>
                <c:pt idx="3701">
                  <c:v>4.4543472962535073</c:v>
                </c:pt>
                <c:pt idx="3702">
                  <c:v>4.4543472962535073</c:v>
                </c:pt>
                <c:pt idx="3703">
                  <c:v>4.4543472962535073</c:v>
                </c:pt>
                <c:pt idx="3704">
                  <c:v>4.4543472962535073</c:v>
                </c:pt>
                <c:pt idx="3705">
                  <c:v>4.4543472962535073</c:v>
                </c:pt>
                <c:pt idx="3706">
                  <c:v>4.4543472962535073</c:v>
                </c:pt>
                <c:pt idx="3707">
                  <c:v>4.4659081186545837</c:v>
                </c:pt>
                <c:pt idx="3708">
                  <c:v>4.4659081186545837</c:v>
                </c:pt>
                <c:pt idx="3709">
                  <c:v>4.4659081186545837</c:v>
                </c:pt>
                <c:pt idx="3710">
                  <c:v>4.4659081186545837</c:v>
                </c:pt>
                <c:pt idx="3711">
                  <c:v>4.4659081186545837</c:v>
                </c:pt>
                <c:pt idx="3712">
                  <c:v>4.4659081186545837</c:v>
                </c:pt>
                <c:pt idx="3713">
                  <c:v>4.4659081186545837</c:v>
                </c:pt>
                <c:pt idx="3714">
                  <c:v>4.4773368144782069</c:v>
                </c:pt>
                <c:pt idx="3715">
                  <c:v>4.4773368144782069</c:v>
                </c:pt>
                <c:pt idx="3716">
                  <c:v>4.4773368144782069</c:v>
                </c:pt>
                <c:pt idx="3717">
                  <c:v>4.4773368144782069</c:v>
                </c:pt>
                <c:pt idx="3718">
                  <c:v>4.4773368144782069</c:v>
                </c:pt>
                <c:pt idx="3719">
                  <c:v>4.4773368144782069</c:v>
                </c:pt>
                <c:pt idx="3720">
                  <c:v>4.4773368144782069</c:v>
                </c:pt>
                <c:pt idx="3721">
                  <c:v>4.4773368144782069</c:v>
                </c:pt>
                <c:pt idx="3722">
                  <c:v>4.4773368144782069</c:v>
                </c:pt>
                <c:pt idx="3723">
                  <c:v>4.4773368144782069</c:v>
                </c:pt>
                <c:pt idx="3724">
                  <c:v>4.4773368144782069</c:v>
                </c:pt>
                <c:pt idx="3725">
                  <c:v>4.4773368144782069</c:v>
                </c:pt>
                <c:pt idx="3726">
                  <c:v>4.4773368144782069</c:v>
                </c:pt>
                <c:pt idx="3727">
                  <c:v>4.4773368144782069</c:v>
                </c:pt>
                <c:pt idx="3728">
                  <c:v>4.4773368144782069</c:v>
                </c:pt>
                <c:pt idx="3729">
                  <c:v>4.4773368144782069</c:v>
                </c:pt>
                <c:pt idx="3730">
                  <c:v>4.4886363697321396</c:v>
                </c:pt>
                <c:pt idx="3731">
                  <c:v>4.4886363697321396</c:v>
                </c:pt>
                <c:pt idx="3732">
                  <c:v>4.4886363697321396</c:v>
                </c:pt>
                <c:pt idx="3733">
                  <c:v>4.499809670330265</c:v>
                </c:pt>
                <c:pt idx="3734">
                  <c:v>4.499809670330265</c:v>
                </c:pt>
                <c:pt idx="3735">
                  <c:v>4.499809670330265</c:v>
                </c:pt>
                <c:pt idx="3736">
                  <c:v>4.499809670330265</c:v>
                </c:pt>
                <c:pt idx="3737">
                  <c:v>4.499809670330265</c:v>
                </c:pt>
                <c:pt idx="3738">
                  <c:v>4.499809670330265</c:v>
                </c:pt>
                <c:pt idx="3739">
                  <c:v>4.499809670330265</c:v>
                </c:pt>
                <c:pt idx="3740">
                  <c:v>4.5108595065168497</c:v>
                </c:pt>
                <c:pt idx="3741">
                  <c:v>4.5108595065168497</c:v>
                </c:pt>
                <c:pt idx="3742">
                  <c:v>4.5108595065168497</c:v>
                </c:pt>
                <c:pt idx="3743">
                  <c:v>4.5108595065168497</c:v>
                </c:pt>
                <c:pt idx="3744">
                  <c:v>4.5108595065168497</c:v>
                </c:pt>
                <c:pt idx="3745">
                  <c:v>4.5108595065168497</c:v>
                </c:pt>
                <c:pt idx="3746">
                  <c:v>4.5217885770490405</c:v>
                </c:pt>
                <c:pt idx="3747">
                  <c:v>4.5217885770490405</c:v>
                </c:pt>
                <c:pt idx="3748">
                  <c:v>4.5217885770490405</c:v>
                </c:pt>
                <c:pt idx="3749">
                  <c:v>4.5217885770490405</c:v>
                </c:pt>
                <c:pt idx="3750">
                  <c:v>4.5217885770490405</c:v>
                </c:pt>
                <c:pt idx="3751">
                  <c:v>4.5217885770490405</c:v>
                </c:pt>
                <c:pt idx="3752">
                  <c:v>4.5217885770490405</c:v>
                </c:pt>
                <c:pt idx="3753">
                  <c:v>4.5217885770490405</c:v>
                </c:pt>
                <c:pt idx="3754">
                  <c:v>4.5217885770490405</c:v>
                </c:pt>
                <c:pt idx="3755">
                  <c:v>4.5325994931532563</c:v>
                </c:pt>
                <c:pt idx="3756">
                  <c:v>4.5325994931532563</c:v>
                </c:pt>
                <c:pt idx="3757">
                  <c:v>4.5325994931532563</c:v>
                </c:pt>
                <c:pt idx="3758">
                  <c:v>4.5325994931532563</c:v>
                </c:pt>
                <c:pt idx="3759">
                  <c:v>4.5325994931532563</c:v>
                </c:pt>
                <c:pt idx="3760">
                  <c:v>4.5325994931532563</c:v>
                </c:pt>
                <c:pt idx="3761">
                  <c:v>4.5325994931532563</c:v>
                </c:pt>
                <c:pt idx="3762">
                  <c:v>4.5325994931532563</c:v>
                </c:pt>
                <c:pt idx="3763">
                  <c:v>4.5325994931532563</c:v>
                </c:pt>
                <c:pt idx="3764">
                  <c:v>4.5325994931532563</c:v>
                </c:pt>
                <c:pt idx="3765">
                  <c:v>4.5325994931532563</c:v>
                </c:pt>
                <c:pt idx="3766">
                  <c:v>4.5325994931532563</c:v>
                </c:pt>
                <c:pt idx="3767">
                  <c:v>4.5432947822700038</c:v>
                </c:pt>
                <c:pt idx="3768">
                  <c:v>4.5432947822700038</c:v>
                </c:pt>
                <c:pt idx="3769">
                  <c:v>4.5432947822700038</c:v>
                </c:pt>
                <c:pt idx="3770">
                  <c:v>4.5432947822700038</c:v>
                </c:pt>
                <c:pt idx="3771">
                  <c:v>4.5538768916005408</c:v>
                </c:pt>
                <c:pt idx="3772">
                  <c:v>4.5538768916005408</c:v>
                </c:pt>
                <c:pt idx="3773">
                  <c:v>4.5538768916005408</c:v>
                </c:pt>
                <c:pt idx="3774">
                  <c:v>4.5538768916005408</c:v>
                </c:pt>
                <c:pt idx="3775">
                  <c:v>4.5538768916005408</c:v>
                </c:pt>
                <c:pt idx="3776">
                  <c:v>4.5538768916005408</c:v>
                </c:pt>
                <c:pt idx="3777">
                  <c:v>4.5538768916005408</c:v>
                </c:pt>
                <c:pt idx="3778">
                  <c:v>4.5538768916005408</c:v>
                </c:pt>
                <c:pt idx="3779">
                  <c:v>4.5538768916005408</c:v>
                </c:pt>
                <c:pt idx="3780">
                  <c:v>4.5643481914678361</c:v>
                </c:pt>
                <c:pt idx="3781">
                  <c:v>4.5643481914678361</c:v>
                </c:pt>
                <c:pt idx="3782">
                  <c:v>4.5643481914678361</c:v>
                </c:pt>
                <c:pt idx="3783">
                  <c:v>4.5643481914678361</c:v>
                </c:pt>
                <c:pt idx="3784">
                  <c:v>4.5643481914678361</c:v>
                </c:pt>
                <c:pt idx="3785">
                  <c:v>4.5643481914678361</c:v>
                </c:pt>
                <c:pt idx="3786">
                  <c:v>4.5643481914678361</c:v>
                </c:pt>
                <c:pt idx="3787">
                  <c:v>4.5643481914678361</c:v>
                </c:pt>
                <c:pt idx="3788">
                  <c:v>4.5643481914678361</c:v>
                </c:pt>
                <c:pt idx="3789">
                  <c:v>4.5643481914678361</c:v>
                </c:pt>
                <c:pt idx="3790">
                  <c:v>4.5643481914678361</c:v>
                </c:pt>
                <c:pt idx="3791">
                  <c:v>4.5643481914678361</c:v>
                </c:pt>
                <c:pt idx="3792">
                  <c:v>4.5643481914678361</c:v>
                </c:pt>
                <c:pt idx="3793">
                  <c:v>4.5747109785033828</c:v>
                </c:pt>
                <c:pt idx="3794">
                  <c:v>4.5747109785033828</c:v>
                </c:pt>
                <c:pt idx="3795">
                  <c:v>4.5747109785033828</c:v>
                </c:pt>
                <c:pt idx="3796">
                  <c:v>4.5747109785033828</c:v>
                </c:pt>
                <c:pt idx="3797">
                  <c:v>4.5747109785033828</c:v>
                </c:pt>
                <c:pt idx="3798">
                  <c:v>4.5747109785033828</c:v>
                </c:pt>
                <c:pt idx="3799">
                  <c:v>4.5747109785033828</c:v>
                </c:pt>
                <c:pt idx="3800">
                  <c:v>4.5747109785033828</c:v>
                </c:pt>
                <c:pt idx="3801">
                  <c:v>4.5849674786705723</c:v>
                </c:pt>
                <c:pt idx="3802">
                  <c:v>4.5849674786705723</c:v>
                </c:pt>
                <c:pt idx="3803">
                  <c:v>4.5849674786705723</c:v>
                </c:pt>
                <c:pt idx="3804">
                  <c:v>4.5849674786705723</c:v>
                </c:pt>
                <c:pt idx="3805">
                  <c:v>4.5951198501345898</c:v>
                </c:pt>
                <c:pt idx="3806">
                  <c:v>4.5951198501345898</c:v>
                </c:pt>
                <c:pt idx="3807">
                  <c:v>4.5951198501345898</c:v>
                </c:pt>
                <c:pt idx="3808">
                  <c:v>4.5951198501345898</c:v>
                </c:pt>
                <c:pt idx="3809">
                  <c:v>4.5951198501345898</c:v>
                </c:pt>
                <c:pt idx="3810">
                  <c:v>4.5951198501345898</c:v>
                </c:pt>
                <c:pt idx="3811">
                  <c:v>4.5951198501345898</c:v>
                </c:pt>
                <c:pt idx="3812">
                  <c:v>4.5951198501345898</c:v>
                </c:pt>
                <c:pt idx="3813">
                  <c:v>4.5951198501345898</c:v>
                </c:pt>
                <c:pt idx="3814">
                  <c:v>4.6051701859880918</c:v>
                </c:pt>
                <c:pt idx="3815">
                  <c:v>4.6051701859880918</c:v>
                </c:pt>
                <c:pt idx="3816">
                  <c:v>4.6051701859880918</c:v>
                </c:pt>
                <c:pt idx="3817">
                  <c:v>4.6051701859880918</c:v>
                </c:pt>
                <c:pt idx="3818">
                  <c:v>4.6051701859880918</c:v>
                </c:pt>
                <c:pt idx="3819">
                  <c:v>4.6051701859880918</c:v>
                </c:pt>
                <c:pt idx="3820">
                  <c:v>4.6051701859880918</c:v>
                </c:pt>
                <c:pt idx="3821">
                  <c:v>4.6051701859880918</c:v>
                </c:pt>
                <c:pt idx="3822">
                  <c:v>4.6051701859880918</c:v>
                </c:pt>
                <c:pt idx="3823">
                  <c:v>4.6051701859880918</c:v>
                </c:pt>
                <c:pt idx="3824">
                  <c:v>4.6151205168412597</c:v>
                </c:pt>
                <c:pt idx="3825">
                  <c:v>4.6151205168412597</c:v>
                </c:pt>
                <c:pt idx="3826">
                  <c:v>4.6151205168412597</c:v>
                </c:pt>
                <c:pt idx="3827">
                  <c:v>4.6151205168412597</c:v>
                </c:pt>
                <c:pt idx="3828">
                  <c:v>4.6151205168412597</c:v>
                </c:pt>
                <c:pt idx="3829">
                  <c:v>4.6151205168412597</c:v>
                </c:pt>
                <c:pt idx="3830">
                  <c:v>4.6151205168412597</c:v>
                </c:pt>
                <c:pt idx="3831">
                  <c:v>4.6249728132842707</c:v>
                </c:pt>
                <c:pt idx="3832">
                  <c:v>4.6249728132842707</c:v>
                </c:pt>
                <c:pt idx="3833">
                  <c:v>4.6249728132842707</c:v>
                </c:pt>
                <c:pt idx="3834">
                  <c:v>4.6249728132842707</c:v>
                </c:pt>
                <c:pt idx="3835">
                  <c:v>4.6249728132842707</c:v>
                </c:pt>
                <c:pt idx="3836">
                  <c:v>4.6249728132842707</c:v>
                </c:pt>
                <c:pt idx="3837">
                  <c:v>4.6249728132842707</c:v>
                </c:pt>
                <c:pt idx="3838">
                  <c:v>4.6249728132842707</c:v>
                </c:pt>
                <c:pt idx="3839">
                  <c:v>4.6249728132842707</c:v>
                </c:pt>
                <c:pt idx="3840">
                  <c:v>4.6249728132842707</c:v>
                </c:pt>
                <c:pt idx="3841">
                  <c:v>4.6249728132842707</c:v>
                </c:pt>
                <c:pt idx="3842">
                  <c:v>4.6249728132842707</c:v>
                </c:pt>
                <c:pt idx="3843">
                  <c:v>4.6347289882296359</c:v>
                </c:pt>
                <c:pt idx="3844">
                  <c:v>4.6347289882296359</c:v>
                </c:pt>
                <c:pt idx="3845">
                  <c:v>4.6347289882296359</c:v>
                </c:pt>
                <c:pt idx="3846">
                  <c:v>4.6347289882296359</c:v>
                </c:pt>
                <c:pt idx="3847">
                  <c:v>4.6347289882296359</c:v>
                </c:pt>
                <c:pt idx="3848">
                  <c:v>4.6443908991413725</c:v>
                </c:pt>
                <c:pt idx="3849">
                  <c:v>4.6443908991413725</c:v>
                </c:pt>
                <c:pt idx="3850">
                  <c:v>4.6443908991413725</c:v>
                </c:pt>
                <c:pt idx="3851">
                  <c:v>4.6443908991413725</c:v>
                </c:pt>
                <c:pt idx="3852">
                  <c:v>4.6443908991413725</c:v>
                </c:pt>
                <c:pt idx="3853">
                  <c:v>4.6443908991413725</c:v>
                </c:pt>
                <c:pt idx="3854">
                  <c:v>4.6539603501575231</c:v>
                </c:pt>
                <c:pt idx="3855">
                  <c:v>4.6539603501575231</c:v>
                </c:pt>
                <c:pt idx="3856">
                  <c:v>4.6539603501575231</c:v>
                </c:pt>
                <c:pt idx="3857">
                  <c:v>4.6539603501575231</c:v>
                </c:pt>
                <c:pt idx="3858">
                  <c:v>4.6539603501575231</c:v>
                </c:pt>
                <c:pt idx="3859">
                  <c:v>4.6539603501575231</c:v>
                </c:pt>
                <c:pt idx="3860">
                  <c:v>4.6539603501575231</c:v>
                </c:pt>
                <c:pt idx="3861">
                  <c:v>4.6539603501575231</c:v>
                </c:pt>
                <c:pt idx="3862">
                  <c:v>4.6539603501575231</c:v>
                </c:pt>
                <c:pt idx="3863">
                  <c:v>4.6539603501575231</c:v>
                </c:pt>
                <c:pt idx="3864">
                  <c:v>4.6539603501575231</c:v>
                </c:pt>
                <c:pt idx="3865">
                  <c:v>4.6539603501575231</c:v>
                </c:pt>
                <c:pt idx="3866">
                  <c:v>4.6539603501575231</c:v>
                </c:pt>
                <c:pt idx="3867">
                  <c:v>4.6539603501575231</c:v>
                </c:pt>
                <c:pt idx="3868">
                  <c:v>4.6634390941120669</c:v>
                </c:pt>
                <c:pt idx="3869">
                  <c:v>4.6634390941120669</c:v>
                </c:pt>
                <c:pt idx="3870">
                  <c:v>4.6634390941120669</c:v>
                </c:pt>
                <c:pt idx="3871">
                  <c:v>4.6634390941120669</c:v>
                </c:pt>
                <c:pt idx="3872">
                  <c:v>4.6634390941120669</c:v>
                </c:pt>
                <c:pt idx="3873">
                  <c:v>4.6634390941120669</c:v>
                </c:pt>
                <c:pt idx="3874">
                  <c:v>4.6634390941120669</c:v>
                </c:pt>
                <c:pt idx="3875">
                  <c:v>4.6728288344619058</c:v>
                </c:pt>
                <c:pt idx="3876">
                  <c:v>4.6728288344619058</c:v>
                </c:pt>
                <c:pt idx="3877">
                  <c:v>4.6728288344619058</c:v>
                </c:pt>
                <c:pt idx="3878">
                  <c:v>4.6728288344619058</c:v>
                </c:pt>
                <c:pt idx="3879">
                  <c:v>4.6728288344619058</c:v>
                </c:pt>
                <c:pt idx="3880">
                  <c:v>4.6728288344619058</c:v>
                </c:pt>
                <c:pt idx="3881">
                  <c:v>4.6728288344619058</c:v>
                </c:pt>
                <c:pt idx="3882">
                  <c:v>4.6821312271242199</c:v>
                </c:pt>
                <c:pt idx="3883">
                  <c:v>4.6821312271242199</c:v>
                </c:pt>
                <c:pt idx="3884">
                  <c:v>4.6821312271242199</c:v>
                </c:pt>
                <c:pt idx="3885">
                  <c:v>4.6821312271242199</c:v>
                </c:pt>
                <c:pt idx="3886">
                  <c:v>4.6821312271242199</c:v>
                </c:pt>
                <c:pt idx="3887">
                  <c:v>4.6821312271242199</c:v>
                </c:pt>
                <c:pt idx="3888">
                  <c:v>4.6913478822291435</c:v>
                </c:pt>
                <c:pt idx="3889">
                  <c:v>4.6913478822291435</c:v>
                </c:pt>
                <c:pt idx="3890">
                  <c:v>4.6913478822291435</c:v>
                </c:pt>
                <c:pt idx="3891">
                  <c:v>4.6913478822291435</c:v>
                </c:pt>
                <c:pt idx="3892">
                  <c:v>4.7004803657924166</c:v>
                </c:pt>
                <c:pt idx="3893">
                  <c:v>4.7004803657924166</c:v>
                </c:pt>
                <c:pt idx="3894">
                  <c:v>4.7004803657924166</c:v>
                </c:pt>
                <c:pt idx="3895">
                  <c:v>4.7004803657924166</c:v>
                </c:pt>
                <c:pt idx="3896">
                  <c:v>4.7095302013123339</c:v>
                </c:pt>
                <c:pt idx="3897">
                  <c:v>4.7095302013123339</c:v>
                </c:pt>
                <c:pt idx="3898">
                  <c:v>4.7095302013123339</c:v>
                </c:pt>
                <c:pt idx="3899">
                  <c:v>4.7095302013123339</c:v>
                </c:pt>
                <c:pt idx="3900">
                  <c:v>4.7095302013123339</c:v>
                </c:pt>
                <c:pt idx="3901">
                  <c:v>4.7184988712950942</c:v>
                </c:pt>
                <c:pt idx="3902">
                  <c:v>4.7184988712950942</c:v>
                </c:pt>
                <c:pt idx="3903">
                  <c:v>4.7184988712950942</c:v>
                </c:pt>
                <c:pt idx="3904">
                  <c:v>4.7184988712950942</c:v>
                </c:pt>
                <c:pt idx="3905">
                  <c:v>4.7184988712950942</c:v>
                </c:pt>
                <c:pt idx="3906">
                  <c:v>4.7184988712950942</c:v>
                </c:pt>
                <c:pt idx="3907">
                  <c:v>4.7273878187123408</c:v>
                </c:pt>
                <c:pt idx="3908">
                  <c:v>4.7273878187123408</c:v>
                </c:pt>
                <c:pt idx="3909">
                  <c:v>4.7273878187123408</c:v>
                </c:pt>
                <c:pt idx="3910">
                  <c:v>4.7273878187123408</c:v>
                </c:pt>
                <c:pt idx="3911">
                  <c:v>4.7273878187123408</c:v>
                </c:pt>
                <c:pt idx="3912">
                  <c:v>4.7361984483944957</c:v>
                </c:pt>
                <c:pt idx="3913">
                  <c:v>4.7361984483944957</c:v>
                </c:pt>
                <c:pt idx="3914">
                  <c:v>4.7361984483944957</c:v>
                </c:pt>
                <c:pt idx="3915">
                  <c:v>4.7361984483944957</c:v>
                </c:pt>
                <c:pt idx="3916">
                  <c:v>4.7361984483944957</c:v>
                </c:pt>
                <c:pt idx="3917">
                  <c:v>4.7361984483944957</c:v>
                </c:pt>
                <c:pt idx="3918">
                  <c:v>4.7361984483944957</c:v>
                </c:pt>
                <c:pt idx="3919">
                  <c:v>4.7361984483944957</c:v>
                </c:pt>
                <c:pt idx="3920">
                  <c:v>4.7361984483944957</c:v>
                </c:pt>
                <c:pt idx="3921">
                  <c:v>4.7361984483944957</c:v>
                </c:pt>
                <c:pt idx="3922">
                  <c:v>4.7361984483944957</c:v>
                </c:pt>
                <c:pt idx="3923">
                  <c:v>4.7361984483944957</c:v>
                </c:pt>
                <c:pt idx="3924">
                  <c:v>4.7361984483944957</c:v>
                </c:pt>
                <c:pt idx="3925">
                  <c:v>4.7361984483944957</c:v>
                </c:pt>
                <c:pt idx="3926">
                  <c:v>4.7449321283632502</c:v>
                </c:pt>
                <c:pt idx="3927">
                  <c:v>4.7449321283632502</c:v>
                </c:pt>
                <c:pt idx="3928">
                  <c:v>4.7449321283632502</c:v>
                </c:pt>
                <c:pt idx="3929">
                  <c:v>4.7449321283632502</c:v>
                </c:pt>
                <c:pt idx="3930">
                  <c:v>4.7449321283632502</c:v>
                </c:pt>
                <c:pt idx="3931">
                  <c:v>4.7449321283632502</c:v>
                </c:pt>
                <c:pt idx="3932">
                  <c:v>4.7535901911063645</c:v>
                </c:pt>
                <c:pt idx="3933">
                  <c:v>4.7535901911063645</c:v>
                </c:pt>
                <c:pt idx="3934">
                  <c:v>4.7535901911063645</c:v>
                </c:pt>
                <c:pt idx="3935">
                  <c:v>4.7535901911063645</c:v>
                </c:pt>
                <c:pt idx="3936">
                  <c:v>4.7535901911063645</c:v>
                </c:pt>
                <c:pt idx="3937">
                  <c:v>4.7535901911063645</c:v>
                </c:pt>
                <c:pt idx="3938">
                  <c:v>4.7621739347977563</c:v>
                </c:pt>
                <c:pt idx="3939">
                  <c:v>4.7621739347977563</c:v>
                </c:pt>
                <c:pt idx="3940">
                  <c:v>4.7621739347977563</c:v>
                </c:pt>
                <c:pt idx="3941">
                  <c:v>4.7621739347977563</c:v>
                </c:pt>
                <c:pt idx="3942">
                  <c:v>4.7706846244656651</c:v>
                </c:pt>
                <c:pt idx="3943">
                  <c:v>4.7706846244656651</c:v>
                </c:pt>
                <c:pt idx="3944">
                  <c:v>4.7706846244656651</c:v>
                </c:pt>
                <c:pt idx="3945">
                  <c:v>4.7706846244656651</c:v>
                </c:pt>
                <c:pt idx="3946">
                  <c:v>4.7706846244656651</c:v>
                </c:pt>
                <c:pt idx="3947">
                  <c:v>4.7791234931115296</c:v>
                </c:pt>
                <c:pt idx="3948">
                  <c:v>4.7791234931115296</c:v>
                </c:pt>
                <c:pt idx="3949">
                  <c:v>4.7791234931115296</c:v>
                </c:pt>
                <c:pt idx="3950">
                  <c:v>4.7791234931115296</c:v>
                </c:pt>
                <c:pt idx="3951">
                  <c:v>4.7791234931115296</c:v>
                </c:pt>
                <c:pt idx="3952">
                  <c:v>4.7874917427820458</c:v>
                </c:pt>
                <c:pt idx="3953">
                  <c:v>4.7874917427820458</c:v>
                </c:pt>
                <c:pt idx="3954">
                  <c:v>4.7874917427820458</c:v>
                </c:pt>
                <c:pt idx="3955">
                  <c:v>4.7874917427820458</c:v>
                </c:pt>
                <c:pt idx="3956">
                  <c:v>4.7874917427820458</c:v>
                </c:pt>
                <c:pt idx="3957">
                  <c:v>4.7957905455967413</c:v>
                </c:pt>
                <c:pt idx="3958">
                  <c:v>4.7957905455967413</c:v>
                </c:pt>
                <c:pt idx="3959">
                  <c:v>4.7957905455967413</c:v>
                </c:pt>
                <c:pt idx="3960">
                  <c:v>4.8040210447332568</c:v>
                </c:pt>
                <c:pt idx="3961">
                  <c:v>4.8040210447332568</c:v>
                </c:pt>
                <c:pt idx="3962">
                  <c:v>4.8040210447332568</c:v>
                </c:pt>
                <c:pt idx="3963">
                  <c:v>4.8040210447332568</c:v>
                </c:pt>
                <c:pt idx="3964">
                  <c:v>4.8121843553724171</c:v>
                </c:pt>
                <c:pt idx="3965">
                  <c:v>4.8121843553724171</c:v>
                </c:pt>
                <c:pt idx="3966">
                  <c:v>4.8121843553724171</c:v>
                </c:pt>
                <c:pt idx="3967">
                  <c:v>4.8121843553724171</c:v>
                </c:pt>
                <c:pt idx="3968">
                  <c:v>4.8121843553724171</c:v>
                </c:pt>
                <c:pt idx="3969">
                  <c:v>4.8121843553724171</c:v>
                </c:pt>
                <c:pt idx="3970">
                  <c:v>4.8202815656050371</c:v>
                </c:pt>
                <c:pt idx="3971">
                  <c:v>4.8202815656050371</c:v>
                </c:pt>
                <c:pt idx="3972">
                  <c:v>4.8202815656050371</c:v>
                </c:pt>
                <c:pt idx="3973">
                  <c:v>4.8283137373023015</c:v>
                </c:pt>
                <c:pt idx="3974">
                  <c:v>4.8283137373023015</c:v>
                </c:pt>
                <c:pt idx="3975">
                  <c:v>4.836281906951478</c:v>
                </c:pt>
                <c:pt idx="3976">
                  <c:v>4.836281906951478</c:v>
                </c:pt>
                <c:pt idx="3977">
                  <c:v>4.836281906951478</c:v>
                </c:pt>
                <c:pt idx="3978">
                  <c:v>4.836281906951478</c:v>
                </c:pt>
                <c:pt idx="3979">
                  <c:v>4.836281906951478</c:v>
                </c:pt>
                <c:pt idx="3980">
                  <c:v>4.8441870864585912</c:v>
                </c:pt>
                <c:pt idx="3981">
                  <c:v>4.8441870864585912</c:v>
                </c:pt>
                <c:pt idx="3982">
                  <c:v>4.8441870864585912</c:v>
                </c:pt>
                <c:pt idx="3983">
                  <c:v>4.8441870864585912</c:v>
                </c:pt>
                <c:pt idx="3984">
                  <c:v>4.8441870864585912</c:v>
                </c:pt>
                <c:pt idx="3985">
                  <c:v>4.8441870864585912</c:v>
                </c:pt>
                <c:pt idx="3986">
                  <c:v>4.8441870864585912</c:v>
                </c:pt>
                <c:pt idx="3987">
                  <c:v>4.8520302639196169</c:v>
                </c:pt>
                <c:pt idx="3988">
                  <c:v>4.8520302639196169</c:v>
                </c:pt>
                <c:pt idx="3989">
                  <c:v>4.8520302639196169</c:v>
                </c:pt>
                <c:pt idx="3990">
                  <c:v>4.8520302639196169</c:v>
                </c:pt>
                <c:pt idx="3991">
                  <c:v>4.8598124043616719</c:v>
                </c:pt>
                <c:pt idx="3992">
                  <c:v>4.8598124043616719</c:v>
                </c:pt>
                <c:pt idx="3993">
                  <c:v>4.8598124043616719</c:v>
                </c:pt>
                <c:pt idx="3994">
                  <c:v>4.8675344504555822</c:v>
                </c:pt>
                <c:pt idx="3995">
                  <c:v>4.8675344504555822</c:v>
                </c:pt>
                <c:pt idx="3996">
                  <c:v>4.8675344504555822</c:v>
                </c:pt>
                <c:pt idx="3997">
                  <c:v>4.8675344504555822</c:v>
                </c:pt>
                <c:pt idx="3998">
                  <c:v>4.8751973232011512</c:v>
                </c:pt>
                <c:pt idx="3999">
                  <c:v>4.8751973232011512</c:v>
                </c:pt>
                <c:pt idx="4000">
                  <c:v>4.8828019225863706</c:v>
                </c:pt>
                <c:pt idx="4001">
                  <c:v>4.8828019225863706</c:v>
                </c:pt>
                <c:pt idx="4002">
                  <c:v>4.8828019225863706</c:v>
                </c:pt>
                <c:pt idx="4003">
                  <c:v>4.8828019225863706</c:v>
                </c:pt>
                <c:pt idx="4004">
                  <c:v>4.8828019225863706</c:v>
                </c:pt>
                <c:pt idx="4005">
                  <c:v>4.8903491282217537</c:v>
                </c:pt>
                <c:pt idx="4006">
                  <c:v>4.8903491282217537</c:v>
                </c:pt>
                <c:pt idx="4007">
                  <c:v>4.8903491282217537</c:v>
                </c:pt>
                <c:pt idx="4008">
                  <c:v>4.8903491282217537</c:v>
                </c:pt>
                <c:pt idx="4009">
                  <c:v>4.8903491282217537</c:v>
                </c:pt>
                <c:pt idx="4010">
                  <c:v>4.8903491282217537</c:v>
                </c:pt>
                <c:pt idx="4011">
                  <c:v>4.8978397999509111</c:v>
                </c:pt>
                <c:pt idx="4012">
                  <c:v>4.8978397999509111</c:v>
                </c:pt>
                <c:pt idx="4013">
                  <c:v>4.9052747784384296</c:v>
                </c:pt>
                <c:pt idx="4014">
                  <c:v>4.9052747784384296</c:v>
                </c:pt>
                <c:pt idx="4015">
                  <c:v>4.9126548857360524</c:v>
                </c:pt>
                <c:pt idx="4016">
                  <c:v>4.9126548857360524</c:v>
                </c:pt>
                <c:pt idx="4017">
                  <c:v>4.9126548857360524</c:v>
                </c:pt>
                <c:pt idx="4018">
                  <c:v>4.9126548857360524</c:v>
                </c:pt>
                <c:pt idx="4019">
                  <c:v>4.9199809258281251</c:v>
                </c:pt>
                <c:pt idx="4020">
                  <c:v>4.9199809258281251</c:v>
                </c:pt>
                <c:pt idx="4021">
                  <c:v>4.9199809258281251</c:v>
                </c:pt>
                <c:pt idx="4022">
                  <c:v>4.9199809258281251</c:v>
                </c:pt>
                <c:pt idx="4023">
                  <c:v>4.9199809258281251</c:v>
                </c:pt>
                <c:pt idx="4024">
                  <c:v>4.9272536851572051</c:v>
                </c:pt>
                <c:pt idx="4025">
                  <c:v>4.9344739331306915</c:v>
                </c:pt>
                <c:pt idx="4026">
                  <c:v>4.9344739331306915</c:v>
                </c:pt>
                <c:pt idx="4027">
                  <c:v>4.9344739331306915</c:v>
                </c:pt>
                <c:pt idx="4028">
                  <c:v>4.9344739331306915</c:v>
                </c:pt>
                <c:pt idx="4029">
                  <c:v>4.9344739331306915</c:v>
                </c:pt>
                <c:pt idx="4030">
                  <c:v>4.9344739331306915</c:v>
                </c:pt>
                <c:pt idx="4031">
                  <c:v>4.9416424226093039</c:v>
                </c:pt>
                <c:pt idx="4032">
                  <c:v>4.9416424226093039</c:v>
                </c:pt>
                <c:pt idx="4033">
                  <c:v>4.9416424226093039</c:v>
                </c:pt>
                <c:pt idx="4034">
                  <c:v>4.9487598903781684</c:v>
                </c:pt>
                <c:pt idx="4035">
                  <c:v>4.9487598903781684</c:v>
                </c:pt>
                <c:pt idx="4036">
                  <c:v>4.9558270576012609</c:v>
                </c:pt>
                <c:pt idx="4037">
                  <c:v>4.9558270576012609</c:v>
                </c:pt>
                <c:pt idx="4038">
                  <c:v>4.9558270576012609</c:v>
                </c:pt>
                <c:pt idx="4039">
                  <c:v>4.9558270576012609</c:v>
                </c:pt>
                <c:pt idx="4040">
                  <c:v>4.9558270576012609</c:v>
                </c:pt>
                <c:pt idx="4041">
                  <c:v>4.9558270576012609</c:v>
                </c:pt>
                <c:pt idx="4042">
                  <c:v>4.962844630259907</c:v>
                </c:pt>
                <c:pt idx="4043">
                  <c:v>4.962844630259907</c:v>
                </c:pt>
                <c:pt idx="4044">
                  <c:v>4.962844630259907</c:v>
                </c:pt>
                <c:pt idx="4045">
                  <c:v>4.9698132995760007</c:v>
                </c:pt>
                <c:pt idx="4046">
                  <c:v>4.9698132995760007</c:v>
                </c:pt>
                <c:pt idx="4047">
                  <c:v>4.9698132995760007</c:v>
                </c:pt>
                <c:pt idx="4048">
                  <c:v>4.9767337424205742</c:v>
                </c:pt>
                <c:pt idx="4049">
                  <c:v>4.9767337424205742</c:v>
                </c:pt>
                <c:pt idx="4050">
                  <c:v>4.9767337424205742</c:v>
                </c:pt>
                <c:pt idx="4051">
                  <c:v>4.9767337424205742</c:v>
                </c:pt>
                <c:pt idx="4052">
                  <c:v>4.9767337424205742</c:v>
                </c:pt>
                <c:pt idx="4053">
                  <c:v>4.9767337424205742</c:v>
                </c:pt>
                <c:pt idx="4054">
                  <c:v>4.9767337424205742</c:v>
                </c:pt>
                <c:pt idx="4055">
                  <c:v>4.9836066217083363</c:v>
                </c:pt>
                <c:pt idx="4056">
                  <c:v>4.9836066217083363</c:v>
                </c:pt>
                <c:pt idx="4057">
                  <c:v>4.990432586778736</c:v>
                </c:pt>
                <c:pt idx="4058">
                  <c:v>4.990432586778736</c:v>
                </c:pt>
                <c:pt idx="4059">
                  <c:v>4.9972122737641147</c:v>
                </c:pt>
                <c:pt idx="4060">
                  <c:v>4.9972122737641147</c:v>
                </c:pt>
                <c:pt idx="4061">
                  <c:v>4.9972122737641147</c:v>
                </c:pt>
                <c:pt idx="4062">
                  <c:v>5.0106352940962555</c:v>
                </c:pt>
                <c:pt idx="4063">
                  <c:v>5.0106352940962555</c:v>
                </c:pt>
                <c:pt idx="4064">
                  <c:v>5.0106352940962555</c:v>
                </c:pt>
                <c:pt idx="4065">
                  <c:v>5.0106352940962555</c:v>
                </c:pt>
                <c:pt idx="4066">
                  <c:v>5.0106352940962555</c:v>
                </c:pt>
                <c:pt idx="4067">
                  <c:v>5.0106352940962555</c:v>
                </c:pt>
                <c:pt idx="4068">
                  <c:v>5.0172798368149243</c:v>
                </c:pt>
                <c:pt idx="4069">
                  <c:v>5.0172798368149243</c:v>
                </c:pt>
                <c:pt idx="4070">
                  <c:v>5.0238805208462765</c:v>
                </c:pt>
                <c:pt idx="4071">
                  <c:v>5.0238805208462765</c:v>
                </c:pt>
                <c:pt idx="4072">
                  <c:v>5.0304379213924353</c:v>
                </c:pt>
                <c:pt idx="4073">
                  <c:v>5.0304379213924353</c:v>
                </c:pt>
                <c:pt idx="4074">
                  <c:v>5.0304379213924353</c:v>
                </c:pt>
                <c:pt idx="4075">
                  <c:v>5.0304379213924353</c:v>
                </c:pt>
                <c:pt idx="4076">
                  <c:v>5.0369526024136295</c:v>
                </c:pt>
                <c:pt idx="4077">
                  <c:v>5.0369526024136295</c:v>
                </c:pt>
                <c:pt idx="4078">
                  <c:v>5.0498560072495371</c:v>
                </c:pt>
                <c:pt idx="4079">
                  <c:v>5.0562458053483077</c:v>
                </c:pt>
                <c:pt idx="4080">
                  <c:v>5.0562458053483077</c:v>
                </c:pt>
                <c:pt idx="4081">
                  <c:v>5.0562458053483077</c:v>
                </c:pt>
                <c:pt idx="4082">
                  <c:v>5.0562458053483077</c:v>
                </c:pt>
                <c:pt idx="4083">
                  <c:v>5.0625950330269669</c:v>
                </c:pt>
                <c:pt idx="4084">
                  <c:v>5.0625950330269669</c:v>
                </c:pt>
                <c:pt idx="4085">
                  <c:v>5.0625950330269669</c:v>
                </c:pt>
                <c:pt idx="4086">
                  <c:v>5.0625950330269669</c:v>
                </c:pt>
                <c:pt idx="4087">
                  <c:v>5.0689042022202315</c:v>
                </c:pt>
                <c:pt idx="4088">
                  <c:v>5.0689042022202315</c:v>
                </c:pt>
                <c:pt idx="4089">
                  <c:v>5.0814043649844631</c:v>
                </c:pt>
                <c:pt idx="4090">
                  <c:v>5.0814043649844631</c:v>
                </c:pt>
                <c:pt idx="4091">
                  <c:v>5.0814043649844631</c:v>
                </c:pt>
                <c:pt idx="4092">
                  <c:v>5.0814043649844631</c:v>
                </c:pt>
                <c:pt idx="4093">
                  <c:v>5.0875963352323836</c:v>
                </c:pt>
                <c:pt idx="4094">
                  <c:v>5.0875963352323836</c:v>
                </c:pt>
                <c:pt idx="4095">
                  <c:v>5.0875963352323836</c:v>
                </c:pt>
                <c:pt idx="4096">
                  <c:v>5.0875963352323836</c:v>
                </c:pt>
                <c:pt idx="4097">
                  <c:v>5.0875963352323836</c:v>
                </c:pt>
                <c:pt idx="4098">
                  <c:v>5.0937502008067623</c:v>
                </c:pt>
                <c:pt idx="4099">
                  <c:v>5.0998664278241987</c:v>
                </c:pt>
                <c:pt idx="4100">
                  <c:v>5.0998664278241987</c:v>
                </c:pt>
                <c:pt idx="4101">
                  <c:v>5.0998664278241987</c:v>
                </c:pt>
                <c:pt idx="4102">
                  <c:v>5.0998664278241987</c:v>
                </c:pt>
                <c:pt idx="4103">
                  <c:v>5.1059454739005803</c:v>
                </c:pt>
                <c:pt idx="4104">
                  <c:v>5.1059454739005803</c:v>
                </c:pt>
                <c:pt idx="4105">
                  <c:v>5.1119877883565437</c:v>
                </c:pt>
                <c:pt idx="4106">
                  <c:v>5.1119877883565437</c:v>
                </c:pt>
                <c:pt idx="4107">
                  <c:v>5.1179938124167554</c:v>
                </c:pt>
                <c:pt idx="4108">
                  <c:v>5.1179938124167554</c:v>
                </c:pt>
                <c:pt idx="4109">
                  <c:v>5.1239639794032588</c:v>
                </c:pt>
                <c:pt idx="4110">
                  <c:v>5.1239639794032588</c:v>
                </c:pt>
                <c:pt idx="4111">
                  <c:v>5.1239639794032588</c:v>
                </c:pt>
                <c:pt idx="4112">
                  <c:v>5.1239639794032588</c:v>
                </c:pt>
                <c:pt idx="4113">
                  <c:v>5.1239639794032588</c:v>
                </c:pt>
                <c:pt idx="4114">
                  <c:v>5.1239639794032588</c:v>
                </c:pt>
                <c:pt idx="4115">
                  <c:v>5.1298987149230735</c:v>
                </c:pt>
                <c:pt idx="4116">
                  <c:v>5.1298987149230735</c:v>
                </c:pt>
                <c:pt idx="4117">
                  <c:v>5.1357984370502621</c:v>
                </c:pt>
                <c:pt idx="4118">
                  <c:v>5.1357984370502621</c:v>
                </c:pt>
                <c:pt idx="4119">
                  <c:v>5.1357984370502621</c:v>
                </c:pt>
                <c:pt idx="4120">
                  <c:v>5.1474944768134527</c:v>
                </c:pt>
                <c:pt idx="4121">
                  <c:v>5.1474944768134527</c:v>
                </c:pt>
                <c:pt idx="4122">
                  <c:v>5.1532915944977793</c:v>
                </c:pt>
                <c:pt idx="4123">
                  <c:v>5.1532915944977793</c:v>
                </c:pt>
                <c:pt idx="4124">
                  <c:v>5.1532915944977793</c:v>
                </c:pt>
                <c:pt idx="4125">
                  <c:v>5.1590552992145291</c:v>
                </c:pt>
                <c:pt idx="4126">
                  <c:v>5.1590552992145291</c:v>
                </c:pt>
                <c:pt idx="4127">
                  <c:v>5.1590552992145291</c:v>
                </c:pt>
                <c:pt idx="4128">
                  <c:v>5.1590552992145291</c:v>
                </c:pt>
                <c:pt idx="4129">
                  <c:v>5.1647859739235145</c:v>
                </c:pt>
                <c:pt idx="4130">
                  <c:v>5.1704839950381514</c:v>
                </c:pt>
                <c:pt idx="4131">
                  <c:v>5.1761497325738288</c:v>
                </c:pt>
                <c:pt idx="4132">
                  <c:v>5.181783550292085</c:v>
                </c:pt>
                <c:pt idx="4133">
                  <c:v>5.181783550292085</c:v>
                </c:pt>
                <c:pt idx="4134">
                  <c:v>5.181783550292085</c:v>
                </c:pt>
                <c:pt idx="4135">
                  <c:v>5.181783550292085</c:v>
                </c:pt>
                <c:pt idx="4136">
                  <c:v>5.181783550292085</c:v>
                </c:pt>
                <c:pt idx="4137">
                  <c:v>5.181783550292085</c:v>
                </c:pt>
                <c:pt idx="4138">
                  <c:v>5.181783550292085</c:v>
                </c:pt>
                <c:pt idx="4139">
                  <c:v>5.181783550292085</c:v>
                </c:pt>
                <c:pt idx="4140">
                  <c:v>5.1873858058407549</c:v>
                </c:pt>
                <c:pt idx="4141">
                  <c:v>5.1873858058407549</c:v>
                </c:pt>
                <c:pt idx="4142">
                  <c:v>5.1984970312658261</c:v>
                </c:pt>
                <c:pt idx="4143">
                  <c:v>5.1984970312658261</c:v>
                </c:pt>
                <c:pt idx="4144">
                  <c:v>5.1984970312658261</c:v>
                </c:pt>
                <c:pt idx="4145">
                  <c:v>5.1984970312658261</c:v>
                </c:pt>
                <c:pt idx="4146">
                  <c:v>5.2040066870767951</c:v>
                </c:pt>
                <c:pt idx="4147">
                  <c:v>5.2094861528414214</c:v>
                </c:pt>
                <c:pt idx="4148">
                  <c:v>5.2094861528414214</c:v>
                </c:pt>
                <c:pt idx="4149">
                  <c:v>5.2149357576089859</c:v>
                </c:pt>
                <c:pt idx="4150">
                  <c:v>5.2203558250783244</c:v>
                </c:pt>
                <c:pt idx="4151">
                  <c:v>5.2203558250783244</c:v>
                </c:pt>
                <c:pt idx="4152">
                  <c:v>5.2203558250783244</c:v>
                </c:pt>
                <c:pt idx="4153">
                  <c:v>5.2257466737132017</c:v>
                </c:pt>
                <c:pt idx="4154">
                  <c:v>5.2257466737132017</c:v>
                </c:pt>
                <c:pt idx="4155">
                  <c:v>5.2311086168545868</c:v>
                </c:pt>
                <c:pt idx="4156">
                  <c:v>5.2364419628299492</c:v>
                </c:pt>
                <c:pt idx="4157">
                  <c:v>5.2364419628299492</c:v>
                </c:pt>
                <c:pt idx="4158">
                  <c:v>5.2364419628299492</c:v>
                </c:pt>
                <c:pt idx="4159">
                  <c:v>5.2417470150596426</c:v>
                </c:pt>
                <c:pt idx="4160">
                  <c:v>5.2417470150596426</c:v>
                </c:pt>
                <c:pt idx="4161">
                  <c:v>5.2470240721604862</c:v>
                </c:pt>
                <c:pt idx="4162">
                  <c:v>5.2522734280466299</c:v>
                </c:pt>
                <c:pt idx="4163">
                  <c:v>5.2522734280466299</c:v>
                </c:pt>
                <c:pt idx="4164">
                  <c:v>5.2522734280466299</c:v>
                </c:pt>
                <c:pt idx="4165">
                  <c:v>5.2574953720277815</c:v>
                </c:pt>
                <c:pt idx="4166">
                  <c:v>5.2574953720277815</c:v>
                </c:pt>
                <c:pt idx="4167">
                  <c:v>5.2626901889048856</c:v>
                </c:pt>
                <c:pt idx="4168">
                  <c:v>5.2626901889048856</c:v>
                </c:pt>
                <c:pt idx="4169">
                  <c:v>5.2626901889048856</c:v>
                </c:pt>
                <c:pt idx="4170">
                  <c:v>5.2832037287379885</c:v>
                </c:pt>
                <c:pt idx="4171">
                  <c:v>5.2832037287379885</c:v>
                </c:pt>
                <c:pt idx="4172">
                  <c:v>5.2882670306945352</c:v>
                </c:pt>
                <c:pt idx="4173">
                  <c:v>5.2882670306945352</c:v>
                </c:pt>
                <c:pt idx="4174">
                  <c:v>5.2933048247244923</c:v>
                </c:pt>
                <c:pt idx="4175">
                  <c:v>5.3033049080590757</c:v>
                </c:pt>
                <c:pt idx="4176">
                  <c:v>5.3033049080590757</c:v>
                </c:pt>
                <c:pt idx="4177">
                  <c:v>5.3033049080590757</c:v>
                </c:pt>
                <c:pt idx="4178">
                  <c:v>5.3082676974012051</c:v>
                </c:pt>
                <c:pt idx="4179">
                  <c:v>5.3082676974012051</c:v>
                </c:pt>
                <c:pt idx="4180">
                  <c:v>5.3181199938442161</c:v>
                </c:pt>
                <c:pt idx="4181">
                  <c:v>5.3230099791384085</c:v>
                </c:pt>
                <c:pt idx="4182">
                  <c:v>5.3230099791384085</c:v>
                </c:pt>
                <c:pt idx="4183">
                  <c:v>5.3327187932653688</c:v>
                </c:pt>
                <c:pt idx="4184">
                  <c:v>5.3327187932653688</c:v>
                </c:pt>
                <c:pt idx="4185">
                  <c:v>5.3327187932653688</c:v>
                </c:pt>
                <c:pt idx="4186">
                  <c:v>5.3423342519648109</c:v>
                </c:pt>
                <c:pt idx="4187">
                  <c:v>5.3423342519648109</c:v>
                </c:pt>
                <c:pt idx="4188">
                  <c:v>5.3423342519648109</c:v>
                </c:pt>
                <c:pt idx="4189">
                  <c:v>5.3423342519648109</c:v>
                </c:pt>
                <c:pt idx="4190">
                  <c:v>5.3518581334760666</c:v>
                </c:pt>
                <c:pt idx="4191">
                  <c:v>5.3565862746720123</c:v>
                </c:pt>
                <c:pt idx="4192">
                  <c:v>5.3612921657094255</c:v>
                </c:pt>
                <c:pt idx="4193">
                  <c:v>5.3706380281276624</c:v>
                </c:pt>
                <c:pt idx="4194">
                  <c:v>5.3706380281276624</c:v>
                </c:pt>
                <c:pt idx="4195">
                  <c:v>5.3752784076841653</c:v>
                </c:pt>
                <c:pt idx="4196">
                  <c:v>5.3844950627890888</c:v>
                </c:pt>
                <c:pt idx="4197">
                  <c:v>5.3844950627890888</c:v>
                </c:pt>
                <c:pt idx="4198">
                  <c:v>5.3981627015177525</c:v>
                </c:pt>
                <c:pt idx="4199">
                  <c:v>5.4071717714601188</c:v>
                </c:pt>
                <c:pt idx="4200">
                  <c:v>5.4071717714601188</c:v>
                </c:pt>
                <c:pt idx="4201">
                  <c:v>5.4071717714601188</c:v>
                </c:pt>
                <c:pt idx="4202">
                  <c:v>5.4071717714601188</c:v>
                </c:pt>
                <c:pt idx="4203">
                  <c:v>5.4071717714601188</c:v>
                </c:pt>
                <c:pt idx="4204">
                  <c:v>5.4116460518550396</c:v>
                </c:pt>
                <c:pt idx="4205">
                  <c:v>5.4116460518550396</c:v>
                </c:pt>
                <c:pt idx="4206">
                  <c:v>5.4116460518550396</c:v>
                </c:pt>
                <c:pt idx="4207">
                  <c:v>5.4116460518550396</c:v>
                </c:pt>
                <c:pt idx="4208">
                  <c:v>5.4116460518550396</c:v>
                </c:pt>
                <c:pt idx="4209">
                  <c:v>5.4161004022044201</c:v>
                </c:pt>
                <c:pt idx="4210">
                  <c:v>5.4161004022044201</c:v>
                </c:pt>
                <c:pt idx="4211">
                  <c:v>5.4161004022044201</c:v>
                </c:pt>
                <c:pt idx="4212">
                  <c:v>5.4249500174814029</c:v>
                </c:pt>
                <c:pt idx="4213">
                  <c:v>5.4249500174814029</c:v>
                </c:pt>
                <c:pt idx="4214">
                  <c:v>5.43372200355424</c:v>
                </c:pt>
                <c:pt idx="4215">
                  <c:v>5.43372200355424</c:v>
                </c:pt>
                <c:pt idx="4216">
                  <c:v>5.43372200355424</c:v>
                </c:pt>
                <c:pt idx="4217">
                  <c:v>5.4380793089231956</c:v>
                </c:pt>
                <c:pt idx="4218">
                  <c:v>5.4380793089231956</c:v>
                </c:pt>
                <c:pt idx="4219">
                  <c:v>5.4380793089231956</c:v>
                </c:pt>
                <c:pt idx="4220">
                  <c:v>5.4424177105217932</c:v>
                </c:pt>
                <c:pt idx="4221">
                  <c:v>5.4424177105217932</c:v>
                </c:pt>
                <c:pt idx="4222">
                  <c:v>5.4467373716663099</c:v>
                </c:pt>
                <c:pt idx="4223">
                  <c:v>5.4467373716663099</c:v>
                </c:pt>
                <c:pt idx="4224">
                  <c:v>5.4553211153577017</c:v>
                </c:pt>
                <c:pt idx="4225">
                  <c:v>5.4553211153577017</c:v>
                </c:pt>
                <c:pt idx="4226">
                  <c:v>5.4595855141441589</c:v>
                </c:pt>
                <c:pt idx="4227">
                  <c:v>5.4595855141441589</c:v>
                </c:pt>
                <c:pt idx="4228">
                  <c:v>5.4638318050256105</c:v>
                </c:pt>
                <c:pt idx="4229">
                  <c:v>5.472270673671475</c:v>
                </c:pt>
                <c:pt idx="4230">
                  <c:v>5.476463551931511</c:v>
                </c:pt>
                <c:pt idx="4231">
                  <c:v>5.476463551931511</c:v>
                </c:pt>
                <c:pt idx="4232">
                  <c:v>5.476463551931511</c:v>
                </c:pt>
                <c:pt idx="4233">
                  <c:v>5.4806389233419912</c:v>
                </c:pt>
                <c:pt idx="4234">
                  <c:v>5.4806389233419912</c:v>
                </c:pt>
                <c:pt idx="4235">
                  <c:v>5.4847969334906548</c:v>
                </c:pt>
                <c:pt idx="4236">
                  <c:v>5.4847969334906548</c:v>
                </c:pt>
                <c:pt idx="4237">
                  <c:v>5.4889377261566867</c:v>
                </c:pt>
                <c:pt idx="4238">
                  <c:v>5.5053315359323625</c:v>
                </c:pt>
                <c:pt idx="4239">
                  <c:v>5.5053315359323625</c:v>
                </c:pt>
                <c:pt idx="4240">
                  <c:v>5.5174528964647074</c:v>
                </c:pt>
                <c:pt idx="4241">
                  <c:v>5.521460917862246</c:v>
                </c:pt>
                <c:pt idx="4242">
                  <c:v>5.5254529391317835</c:v>
                </c:pt>
                <c:pt idx="4243">
                  <c:v>5.5254529391317835</c:v>
                </c:pt>
                <c:pt idx="4244">
                  <c:v>5.5254529391317835</c:v>
                </c:pt>
                <c:pt idx="4245">
                  <c:v>5.5333894887275203</c:v>
                </c:pt>
                <c:pt idx="4246">
                  <c:v>5.5333894887275203</c:v>
                </c:pt>
                <c:pt idx="4247">
                  <c:v>5.5373342670185366</c:v>
                </c:pt>
                <c:pt idx="4248">
                  <c:v>5.5373342670185366</c:v>
                </c:pt>
                <c:pt idx="4249">
                  <c:v>5.5373342670185366</c:v>
                </c:pt>
                <c:pt idx="4250">
                  <c:v>5.5490760848952201</c:v>
                </c:pt>
                <c:pt idx="4251">
                  <c:v>5.5568280616995374</c:v>
                </c:pt>
                <c:pt idx="4252">
                  <c:v>5.5606816310155276</c:v>
                </c:pt>
                <c:pt idx="4253">
                  <c:v>5.5606816310155276</c:v>
                </c:pt>
                <c:pt idx="4254">
                  <c:v>5.5645204073226937</c:v>
                </c:pt>
                <c:pt idx="4255">
                  <c:v>5.5645204073226937</c:v>
                </c:pt>
                <c:pt idx="4256">
                  <c:v>5.575949103146316</c:v>
                </c:pt>
                <c:pt idx="4257">
                  <c:v>5.575949103146316</c:v>
                </c:pt>
                <c:pt idx="4258">
                  <c:v>5.5834963087816991</c:v>
                </c:pt>
                <c:pt idx="4259">
                  <c:v>5.5834963087816991</c:v>
                </c:pt>
                <c:pt idx="4260">
                  <c:v>5.5834963087816991</c:v>
                </c:pt>
                <c:pt idx="4261">
                  <c:v>5.598421958998375</c:v>
                </c:pt>
                <c:pt idx="4262">
                  <c:v>5.6094717951849598</c:v>
                </c:pt>
                <c:pt idx="4263">
                  <c:v>5.6094717951849598</c:v>
                </c:pt>
                <c:pt idx="4264">
                  <c:v>5.6131281063880705</c:v>
                </c:pt>
                <c:pt idx="4265">
                  <c:v>5.6204008657171496</c:v>
                </c:pt>
                <c:pt idx="4266">
                  <c:v>5.6240175061873385</c:v>
                </c:pt>
                <c:pt idx="4267">
                  <c:v>5.6276211136906369</c:v>
                </c:pt>
                <c:pt idx="4268">
                  <c:v>5.6383546693337454</c:v>
                </c:pt>
                <c:pt idx="4269">
                  <c:v>5.6419070709381138</c:v>
                </c:pt>
                <c:pt idx="4270">
                  <c:v>5.6489742381612063</c:v>
                </c:pt>
                <c:pt idx="4271">
                  <c:v>5.6559918108198524</c:v>
                </c:pt>
                <c:pt idx="4272">
                  <c:v>5.6594822157596214</c:v>
                </c:pt>
                <c:pt idx="4273">
                  <c:v>5.6698809229805196</c:v>
                </c:pt>
                <c:pt idx="4274">
                  <c:v>5.6903594543240601</c:v>
                </c:pt>
                <c:pt idx="4275">
                  <c:v>5.6937321388026998</c:v>
                </c:pt>
                <c:pt idx="4276">
                  <c:v>5.6970934865054046</c:v>
                </c:pt>
                <c:pt idx="4277">
                  <c:v>5.7104270173748697</c:v>
                </c:pt>
                <c:pt idx="4278">
                  <c:v>5.7104270173748697</c:v>
                </c:pt>
                <c:pt idx="4279">
                  <c:v>5.7104270173748697</c:v>
                </c:pt>
                <c:pt idx="4280">
                  <c:v>5.7333412768977459</c:v>
                </c:pt>
                <c:pt idx="4281">
                  <c:v>5.7365722974791922</c:v>
                </c:pt>
                <c:pt idx="4282">
                  <c:v>5.7365722974791922</c:v>
                </c:pt>
                <c:pt idx="4283">
                  <c:v>5.7397929121792339</c:v>
                </c:pt>
                <c:pt idx="4284">
                  <c:v>5.768320995793772</c:v>
                </c:pt>
                <c:pt idx="4285">
                  <c:v>5.768320995793772</c:v>
                </c:pt>
                <c:pt idx="4286">
                  <c:v>5.7714411231300158</c:v>
                </c:pt>
                <c:pt idx="4287">
                  <c:v>5.7868973813667077</c:v>
                </c:pt>
                <c:pt idx="4288">
                  <c:v>5.7899601708972535</c:v>
                </c:pt>
                <c:pt idx="4289">
                  <c:v>5.8021183753770629</c:v>
                </c:pt>
                <c:pt idx="4290">
                  <c:v>5.8081424899804439</c:v>
                </c:pt>
                <c:pt idx="4291">
                  <c:v>5.8171111599632042</c:v>
                </c:pt>
                <c:pt idx="4292">
                  <c:v>5.8171111599632042</c:v>
                </c:pt>
                <c:pt idx="4293">
                  <c:v>5.8318824772835169</c:v>
                </c:pt>
                <c:pt idx="4294">
                  <c:v>5.8377304471659395</c:v>
                </c:pt>
                <c:pt idx="4295">
                  <c:v>5.8377304471659395</c:v>
                </c:pt>
                <c:pt idx="4296">
                  <c:v>5.857933154483459</c:v>
                </c:pt>
                <c:pt idx="4297">
                  <c:v>5.872117789475416</c:v>
                </c:pt>
                <c:pt idx="4298">
                  <c:v>5.8888779583328805</c:v>
                </c:pt>
                <c:pt idx="4299">
                  <c:v>5.8944028342648505</c:v>
                </c:pt>
                <c:pt idx="4300">
                  <c:v>5.9026333334013659</c:v>
                </c:pt>
                <c:pt idx="4301">
                  <c:v>5.9080829381689313</c:v>
                </c:pt>
                <c:pt idx="4302">
                  <c:v>5.916202062607435</c:v>
                </c:pt>
                <c:pt idx="4303">
                  <c:v>5.9532433342877846</c:v>
                </c:pt>
                <c:pt idx="4304">
                  <c:v>5.9610053396232736</c:v>
                </c:pt>
                <c:pt idx="4305">
                  <c:v>5.9610053396232736</c:v>
                </c:pt>
                <c:pt idx="4306">
                  <c:v>5.9687075599853658</c:v>
                </c:pt>
                <c:pt idx="4307">
                  <c:v>6.061456918928017</c:v>
                </c:pt>
                <c:pt idx="4308">
                  <c:v>6.0980742821662401</c:v>
                </c:pt>
                <c:pt idx="4309">
                  <c:v>6.1180971980413483</c:v>
                </c:pt>
                <c:pt idx="4310">
                  <c:v>6.1355648910817386</c:v>
                </c:pt>
                <c:pt idx="4311">
                  <c:v>6.1506027684462792</c:v>
                </c:pt>
                <c:pt idx="4312">
                  <c:v>6.1506027684462792</c:v>
                </c:pt>
                <c:pt idx="4313">
                  <c:v>6.1633148040346413</c:v>
                </c:pt>
                <c:pt idx="4314">
                  <c:v>6.1800166536525722</c:v>
                </c:pt>
                <c:pt idx="4315">
                  <c:v>6.2205901700997392</c:v>
                </c:pt>
                <c:pt idx="4316">
                  <c:v>6.2225762680713688</c:v>
                </c:pt>
                <c:pt idx="4317">
                  <c:v>6.2265366692874657</c:v>
                </c:pt>
                <c:pt idx="4318">
                  <c:v>6.230481447578482</c:v>
                </c:pt>
                <c:pt idx="4319">
                  <c:v>6.2499752422594828</c:v>
                </c:pt>
                <c:pt idx="4320">
                  <c:v>6.253828811575473</c:v>
                </c:pt>
                <c:pt idx="4321">
                  <c:v>6.2672005485413624</c:v>
                </c:pt>
                <c:pt idx="4322">
                  <c:v>6.3225652399272843</c:v>
                </c:pt>
                <c:pt idx="4323">
                  <c:v>6.3952615981154493</c:v>
                </c:pt>
                <c:pt idx="4324">
                  <c:v>6.4085287910594984</c:v>
                </c:pt>
                <c:pt idx="4325">
                  <c:v>6.4567696555721632</c:v>
                </c:pt>
                <c:pt idx="4326">
                  <c:v>6.4614681763537174</c:v>
                </c:pt>
                <c:pt idx="4327">
                  <c:v>6.7381524945959574</c:v>
                </c:pt>
                <c:pt idx="4328">
                  <c:v>6.9087547793152204</c:v>
                </c:pt>
                <c:pt idx="4329">
                  <c:v>7.0925737159746784</c:v>
                </c:pt>
              </c:numCache>
            </c:numRef>
          </c:xVal>
          <c:yVal>
            <c:numRef>
              <c:f>Sheet1!$C$2:$C$4331</c:f>
              <c:numCache>
                <c:formatCode>General</c:formatCode>
                <c:ptCount val="4330"/>
                <c:pt idx="0">
                  <c:v>4.3694478524670215</c:v>
                </c:pt>
                <c:pt idx="1">
                  <c:v>6.5264948595707901</c:v>
                </c:pt>
                <c:pt idx="2">
                  <c:v>5.3518581334760666</c:v>
                </c:pt>
                <c:pt idx="3">
                  <c:v>5.4510384535657002</c:v>
                </c:pt>
                <c:pt idx="4">
                  <c:v>5.1239639794032588</c:v>
                </c:pt>
                <c:pt idx="5">
                  <c:v>4.5432947822700038</c:v>
                </c:pt>
                <c:pt idx="6">
                  <c:v>6.0520891689244172</c:v>
                </c:pt>
                <c:pt idx="7">
                  <c:v>5.9964520886190211</c:v>
                </c:pt>
                <c:pt idx="8">
                  <c:v>4.6913478822291435</c:v>
                </c:pt>
                <c:pt idx="9">
                  <c:v>6.0958245624322247</c:v>
                </c:pt>
                <c:pt idx="10">
                  <c:v>4.2484952420493594</c:v>
                </c:pt>
                <c:pt idx="11">
                  <c:v>6.089044875446846</c:v>
                </c:pt>
                <c:pt idx="12">
                  <c:v>7.837554360881084</c:v>
                </c:pt>
                <c:pt idx="13">
                  <c:v>5.9939614273065693</c:v>
                </c:pt>
                <c:pt idx="14">
                  <c:v>2.6390573296152584</c:v>
                </c:pt>
                <c:pt idx="15">
                  <c:v>2.9444389791664403</c:v>
                </c:pt>
                <c:pt idx="16">
                  <c:v>0</c:v>
                </c:pt>
                <c:pt idx="17">
                  <c:v>4.2341065045972597</c:v>
                </c:pt>
                <c:pt idx="18">
                  <c:v>3.8066624897703196</c:v>
                </c:pt>
                <c:pt idx="19">
                  <c:v>5.1984970312658261</c:v>
                </c:pt>
                <c:pt idx="20">
                  <c:v>2.7725887222397811</c:v>
                </c:pt>
                <c:pt idx="21">
                  <c:v>3.2188758248682006</c:v>
                </c:pt>
                <c:pt idx="22">
                  <c:v>4.1743872698956368</c:v>
                </c:pt>
                <c:pt idx="23">
                  <c:v>4.6539603501575231</c:v>
                </c:pt>
                <c:pt idx="24">
                  <c:v>0</c:v>
                </c:pt>
                <c:pt idx="25">
                  <c:v>5.8021183753770629</c:v>
                </c:pt>
                <c:pt idx="26">
                  <c:v>4.6634390941120669</c:v>
                </c:pt>
                <c:pt idx="27">
                  <c:v>3.5835189384561099</c:v>
                </c:pt>
                <c:pt idx="28">
                  <c:v>5.4205349992722862</c:v>
                </c:pt>
                <c:pt idx="29">
                  <c:v>5.2094861528414214</c:v>
                </c:pt>
                <c:pt idx="30">
                  <c:v>2.7080502011022101</c:v>
                </c:pt>
                <c:pt idx="31">
                  <c:v>2.8903717578961645</c:v>
                </c:pt>
                <c:pt idx="32">
                  <c:v>2.4849066497880004</c:v>
                </c:pt>
                <c:pt idx="33">
                  <c:v>3.2580965380214821</c:v>
                </c:pt>
                <c:pt idx="34">
                  <c:v>5.4889377261566867</c:v>
                </c:pt>
                <c:pt idx="35">
                  <c:v>0.69314718055994529</c:v>
                </c:pt>
                <c:pt idx="36">
                  <c:v>4.9199809258281251</c:v>
                </c:pt>
                <c:pt idx="37">
                  <c:v>0</c:v>
                </c:pt>
                <c:pt idx="38">
                  <c:v>3.6635616461296463</c:v>
                </c:pt>
                <c:pt idx="39">
                  <c:v>4.1271343850450917</c:v>
                </c:pt>
                <c:pt idx="40">
                  <c:v>2.0794415416798357</c:v>
                </c:pt>
                <c:pt idx="41">
                  <c:v>2.1972245773362196</c:v>
                </c:pt>
                <c:pt idx="42">
                  <c:v>2.9444389791664403</c:v>
                </c:pt>
                <c:pt idx="43">
                  <c:v>5.4467373716663099</c:v>
                </c:pt>
                <c:pt idx="44">
                  <c:v>6.313548046277095</c:v>
                </c:pt>
                <c:pt idx="45">
                  <c:v>6.1047932324149849</c:v>
                </c:pt>
                <c:pt idx="46">
                  <c:v>6.0063531596017325</c:v>
                </c:pt>
                <c:pt idx="47">
                  <c:v>5.934894195619588</c:v>
                </c:pt>
                <c:pt idx="48">
                  <c:v>8.156797046675651</c:v>
                </c:pt>
                <c:pt idx="49">
                  <c:v>6.3613024775729956</c:v>
                </c:pt>
                <c:pt idx="50">
                  <c:v>4.499809670330265</c:v>
                </c:pt>
                <c:pt idx="51">
                  <c:v>5.5294290875114234</c:v>
                </c:pt>
                <c:pt idx="52">
                  <c:v>6.2166061010848646</c:v>
                </c:pt>
                <c:pt idx="53">
                  <c:v>4.8751973232011512</c:v>
                </c:pt>
                <c:pt idx="54">
                  <c:v>4.4773368144782069</c:v>
                </c:pt>
                <c:pt idx="55">
                  <c:v>5.1416635565026603</c:v>
                </c:pt>
                <c:pt idx="56">
                  <c:v>5.6454468976432377</c:v>
                </c:pt>
                <c:pt idx="57">
                  <c:v>5.768320995793772</c:v>
                </c:pt>
                <c:pt idx="58">
                  <c:v>4.6151205168412597</c:v>
                </c:pt>
                <c:pt idx="59">
                  <c:v>3.5553480614894135</c:v>
                </c:pt>
                <c:pt idx="60">
                  <c:v>4.7095302013123339</c:v>
                </c:pt>
                <c:pt idx="61">
                  <c:v>4.7621739347977563</c:v>
                </c:pt>
                <c:pt idx="62">
                  <c:v>5.9889614168898637</c:v>
                </c:pt>
                <c:pt idx="63">
                  <c:v>5.1590552992145291</c:v>
                </c:pt>
                <c:pt idx="64">
                  <c:v>3.8066624897703196</c:v>
                </c:pt>
                <c:pt idx="65">
                  <c:v>5.9814142112544806</c:v>
                </c:pt>
                <c:pt idx="66">
                  <c:v>4.7184988712950942</c:v>
                </c:pt>
                <c:pt idx="67">
                  <c:v>5.7071102647488754</c:v>
                </c:pt>
                <c:pt idx="68">
                  <c:v>4.3694478524670215</c:v>
                </c:pt>
                <c:pt idx="69">
                  <c:v>4.1431347263915326</c:v>
                </c:pt>
                <c:pt idx="70">
                  <c:v>6.1441856341256456</c:v>
                </c:pt>
                <c:pt idx="71">
                  <c:v>5.4680601411351315</c:v>
                </c:pt>
                <c:pt idx="72">
                  <c:v>6.2728770065461674</c:v>
                </c:pt>
                <c:pt idx="73">
                  <c:v>4.8598124043616719</c:v>
                </c:pt>
                <c:pt idx="74">
                  <c:v>5.3612921657094255</c:v>
                </c:pt>
                <c:pt idx="75">
                  <c:v>4.8040210447332568</c:v>
                </c:pt>
                <c:pt idx="76">
                  <c:v>5.602118820879701</c:v>
                </c:pt>
                <c:pt idx="77">
                  <c:v>4.4773368144782069</c:v>
                </c:pt>
                <c:pt idx="78">
                  <c:v>6.0234475929610332</c:v>
                </c:pt>
                <c:pt idx="79">
                  <c:v>4.7957905455967413</c:v>
                </c:pt>
                <c:pt idx="80">
                  <c:v>6.1527326947041043</c:v>
                </c:pt>
                <c:pt idx="81">
                  <c:v>4.3438054218536841</c:v>
                </c:pt>
                <c:pt idx="82">
                  <c:v>5.0304379213924353</c:v>
                </c:pt>
                <c:pt idx="83">
                  <c:v>4.8441870864585912</c:v>
                </c:pt>
                <c:pt idx="84">
                  <c:v>5.476463551931511</c:v>
                </c:pt>
                <c:pt idx="85">
                  <c:v>5.3230099791384085</c:v>
                </c:pt>
                <c:pt idx="86">
                  <c:v>4.1896547420264252</c:v>
                </c:pt>
                <c:pt idx="87">
                  <c:v>6.7345916599729483</c:v>
                </c:pt>
                <c:pt idx="88">
                  <c:v>6.2897155709089976</c:v>
                </c:pt>
                <c:pt idx="89">
                  <c:v>5.5721540321777647</c:v>
                </c:pt>
                <c:pt idx="90">
                  <c:v>5.6559918108198524</c:v>
                </c:pt>
                <c:pt idx="91">
                  <c:v>2.8332133440562162</c:v>
                </c:pt>
                <c:pt idx="92">
                  <c:v>3.784189633918261</c:v>
                </c:pt>
                <c:pt idx="93">
                  <c:v>1.6094379124341003</c:v>
                </c:pt>
                <c:pt idx="94">
                  <c:v>3.784189633918261</c:v>
                </c:pt>
                <c:pt idx="95">
                  <c:v>3.8066624897703196</c:v>
                </c:pt>
                <c:pt idx="96">
                  <c:v>0</c:v>
                </c:pt>
                <c:pt idx="97">
                  <c:v>5.2522734280466299</c:v>
                </c:pt>
                <c:pt idx="98">
                  <c:v>4.1431347263915326</c:v>
                </c:pt>
                <c:pt idx="99">
                  <c:v>2.8332133440562162</c:v>
                </c:pt>
                <c:pt idx="100">
                  <c:v>2.3025850929940459</c:v>
                </c:pt>
                <c:pt idx="101">
                  <c:v>0.69314718055994529</c:v>
                </c:pt>
                <c:pt idx="102">
                  <c:v>4.3944491546724391</c:v>
                </c:pt>
                <c:pt idx="103">
                  <c:v>0</c:v>
                </c:pt>
                <c:pt idx="104">
                  <c:v>3.1780538303479458</c:v>
                </c:pt>
                <c:pt idx="105">
                  <c:v>0</c:v>
                </c:pt>
                <c:pt idx="106">
                  <c:v>1.6094379124341003</c:v>
                </c:pt>
                <c:pt idx="107">
                  <c:v>2.9444389791664403</c:v>
                </c:pt>
                <c:pt idx="108">
                  <c:v>3.784189633918261</c:v>
                </c:pt>
                <c:pt idx="109">
                  <c:v>3.4339872044851463</c:v>
                </c:pt>
                <c:pt idx="110">
                  <c:v>3.8918202981106265</c:v>
                </c:pt>
                <c:pt idx="111">
                  <c:v>2.7725887222397811</c:v>
                </c:pt>
                <c:pt idx="112">
                  <c:v>5.3798973535404597</c:v>
                </c:pt>
                <c:pt idx="113">
                  <c:v>2.8903717578961645</c:v>
                </c:pt>
                <c:pt idx="114">
                  <c:v>1.3862943611198906</c:v>
                </c:pt>
                <c:pt idx="115">
                  <c:v>0</c:v>
                </c:pt>
                <c:pt idx="116">
                  <c:v>3.4339872044851463</c:v>
                </c:pt>
                <c:pt idx="117">
                  <c:v>2.7725887222397811</c:v>
                </c:pt>
                <c:pt idx="118">
                  <c:v>3.1780538303479458</c:v>
                </c:pt>
                <c:pt idx="119">
                  <c:v>4.9272536851572051</c:v>
                </c:pt>
                <c:pt idx="120">
                  <c:v>0</c:v>
                </c:pt>
                <c:pt idx="121">
                  <c:v>2.6390573296152584</c:v>
                </c:pt>
                <c:pt idx="122">
                  <c:v>5.4930614433405482</c:v>
                </c:pt>
                <c:pt idx="123">
                  <c:v>1.6094379124341003</c:v>
                </c:pt>
                <c:pt idx="124">
                  <c:v>5.0562458053483077</c:v>
                </c:pt>
                <c:pt idx="125">
                  <c:v>4.1271343850450917</c:v>
                </c:pt>
                <c:pt idx="126">
                  <c:v>2.1972245773362196</c:v>
                </c:pt>
                <c:pt idx="127">
                  <c:v>2.3978952727983707</c:v>
                </c:pt>
                <c:pt idx="128">
                  <c:v>3.6375861597263857</c:v>
                </c:pt>
                <c:pt idx="129">
                  <c:v>3.044522437723423</c:v>
                </c:pt>
                <c:pt idx="130">
                  <c:v>2.1972245773362196</c:v>
                </c:pt>
                <c:pt idx="131">
                  <c:v>1.3862943611198906</c:v>
                </c:pt>
                <c:pt idx="132">
                  <c:v>1.0986122886681098</c:v>
                </c:pt>
                <c:pt idx="133">
                  <c:v>0</c:v>
                </c:pt>
                <c:pt idx="134">
                  <c:v>3.1780538303479458</c:v>
                </c:pt>
                <c:pt idx="135">
                  <c:v>2.7080502011022101</c:v>
                </c:pt>
                <c:pt idx="136">
                  <c:v>1.6094379124341003</c:v>
                </c:pt>
                <c:pt idx="137">
                  <c:v>3.713572066704308</c:v>
                </c:pt>
                <c:pt idx="138">
                  <c:v>1.6094379124341003</c:v>
                </c:pt>
                <c:pt idx="139">
                  <c:v>3.6635616461296463</c:v>
                </c:pt>
                <c:pt idx="140">
                  <c:v>2.0794415416798357</c:v>
                </c:pt>
                <c:pt idx="141">
                  <c:v>2.0794415416798357</c:v>
                </c:pt>
                <c:pt idx="142">
                  <c:v>1.6094379124341003</c:v>
                </c:pt>
                <c:pt idx="143">
                  <c:v>4.0253516907351496</c:v>
                </c:pt>
                <c:pt idx="144">
                  <c:v>1.3862943611198906</c:v>
                </c:pt>
                <c:pt idx="145">
                  <c:v>1.791759469228055</c:v>
                </c:pt>
                <c:pt idx="146">
                  <c:v>4.8202815656050371</c:v>
                </c:pt>
                <c:pt idx="147">
                  <c:v>2.3978952727983707</c:v>
                </c:pt>
                <c:pt idx="148">
                  <c:v>4.6051701859880918</c:v>
                </c:pt>
                <c:pt idx="149">
                  <c:v>1.791759469228055</c:v>
                </c:pt>
                <c:pt idx="150">
                  <c:v>1.791759469228055</c:v>
                </c:pt>
                <c:pt idx="151">
                  <c:v>2.1972245773362196</c:v>
                </c:pt>
                <c:pt idx="152">
                  <c:v>2.9444389791664403</c:v>
                </c:pt>
                <c:pt idx="153">
                  <c:v>2.6390573296152584</c:v>
                </c:pt>
                <c:pt idx="154">
                  <c:v>2.1972245773362196</c:v>
                </c:pt>
                <c:pt idx="155">
                  <c:v>4.1896547420264252</c:v>
                </c:pt>
                <c:pt idx="156">
                  <c:v>2.0794415416798357</c:v>
                </c:pt>
                <c:pt idx="157">
                  <c:v>2.7080502011022101</c:v>
                </c:pt>
                <c:pt idx="158">
                  <c:v>4.9698132995760007</c:v>
                </c:pt>
                <c:pt idx="159">
                  <c:v>4.8903491282217537</c:v>
                </c:pt>
                <c:pt idx="160">
                  <c:v>5.0434251169192468</c:v>
                </c:pt>
                <c:pt idx="161">
                  <c:v>5.6240175061873385</c:v>
                </c:pt>
                <c:pt idx="162">
                  <c:v>1.0986122886681098</c:v>
                </c:pt>
                <c:pt idx="163">
                  <c:v>4.6728288344619058</c:v>
                </c:pt>
                <c:pt idx="164">
                  <c:v>4.8283137373023015</c:v>
                </c:pt>
                <c:pt idx="165">
                  <c:v>6.1025585946135692</c:v>
                </c:pt>
                <c:pt idx="166">
                  <c:v>5.6094717951849598</c:v>
                </c:pt>
                <c:pt idx="167">
                  <c:v>5.1474944768134527</c:v>
                </c:pt>
                <c:pt idx="168">
                  <c:v>5.1929568508902104</c:v>
                </c:pt>
                <c:pt idx="169">
                  <c:v>4.7874917427820458</c:v>
                </c:pt>
                <c:pt idx="170">
                  <c:v>6.9392539460415081</c:v>
                </c:pt>
                <c:pt idx="171">
                  <c:v>4.6539603501575231</c:v>
                </c:pt>
                <c:pt idx="172">
                  <c:v>7.0850642939525477</c:v>
                </c:pt>
                <c:pt idx="173">
                  <c:v>5.476463551931511</c:v>
                </c:pt>
                <c:pt idx="174">
                  <c:v>5.6204008657171496</c:v>
                </c:pt>
                <c:pt idx="175">
                  <c:v>2.8332133440562162</c:v>
                </c:pt>
                <c:pt idx="176">
                  <c:v>5.8944028342648505</c:v>
                </c:pt>
                <c:pt idx="177">
                  <c:v>2.8903717578961645</c:v>
                </c:pt>
                <c:pt idx="178">
                  <c:v>5.4467373716663099</c:v>
                </c:pt>
                <c:pt idx="179">
                  <c:v>3.3672958299864741</c:v>
                </c:pt>
                <c:pt idx="180">
                  <c:v>4.8520302639196169</c:v>
                </c:pt>
                <c:pt idx="181">
                  <c:v>2.0794415416798357</c:v>
                </c:pt>
                <c:pt idx="182">
                  <c:v>0</c:v>
                </c:pt>
                <c:pt idx="183">
                  <c:v>3.784189633918261</c:v>
                </c:pt>
                <c:pt idx="184">
                  <c:v>4.1431347263915326</c:v>
                </c:pt>
                <c:pt idx="185">
                  <c:v>1.9459101490553132</c:v>
                </c:pt>
                <c:pt idx="186">
                  <c:v>3.6375861597263857</c:v>
                </c:pt>
                <c:pt idx="187">
                  <c:v>3.9512437185814275</c:v>
                </c:pt>
                <c:pt idx="188">
                  <c:v>4.8202815656050371</c:v>
                </c:pt>
                <c:pt idx="189">
                  <c:v>3.4965075614664802</c:v>
                </c:pt>
                <c:pt idx="190">
                  <c:v>5.0498560072495371</c:v>
                </c:pt>
                <c:pt idx="191">
                  <c:v>1.6094379124341003</c:v>
                </c:pt>
                <c:pt idx="192">
                  <c:v>3.1780538303479458</c:v>
                </c:pt>
                <c:pt idx="193">
                  <c:v>4.0073331852324712</c:v>
                </c:pt>
                <c:pt idx="194">
                  <c:v>3.044522437723423</c:v>
                </c:pt>
                <c:pt idx="195">
                  <c:v>3.5553480614894135</c:v>
                </c:pt>
                <c:pt idx="196">
                  <c:v>3.0910424533583161</c:v>
                </c:pt>
                <c:pt idx="197">
                  <c:v>3.7612001156935624</c:v>
                </c:pt>
                <c:pt idx="198">
                  <c:v>4.3438054218536841</c:v>
                </c:pt>
                <c:pt idx="199">
                  <c:v>1.791759469228055</c:v>
                </c:pt>
                <c:pt idx="200">
                  <c:v>5.4510384535657002</c:v>
                </c:pt>
                <c:pt idx="201">
                  <c:v>4.4543472962535073</c:v>
                </c:pt>
                <c:pt idx="202">
                  <c:v>1.9459101490553132</c:v>
                </c:pt>
                <c:pt idx="203">
                  <c:v>1.9459101490553132</c:v>
                </c:pt>
                <c:pt idx="204">
                  <c:v>5.0625950330269669</c:v>
                </c:pt>
                <c:pt idx="205">
                  <c:v>4.499809670330265</c:v>
                </c:pt>
                <c:pt idx="206">
                  <c:v>3.2188758248682006</c:v>
                </c:pt>
                <c:pt idx="207">
                  <c:v>4.1431347263915326</c:v>
                </c:pt>
                <c:pt idx="208">
                  <c:v>4.0943445622221004</c:v>
                </c:pt>
                <c:pt idx="209">
                  <c:v>3.6375861597263857</c:v>
                </c:pt>
                <c:pt idx="210">
                  <c:v>2.3025850929940459</c:v>
                </c:pt>
                <c:pt idx="211">
                  <c:v>3.784189633918261</c:v>
                </c:pt>
                <c:pt idx="212">
                  <c:v>2.5649493574615367</c:v>
                </c:pt>
                <c:pt idx="213">
                  <c:v>4.6443908991413725</c:v>
                </c:pt>
                <c:pt idx="214">
                  <c:v>4.1431347263915326</c:v>
                </c:pt>
                <c:pt idx="215">
                  <c:v>4.8121843553724171</c:v>
                </c:pt>
                <c:pt idx="216">
                  <c:v>5.5053315359323625</c:v>
                </c:pt>
                <c:pt idx="217">
                  <c:v>6.2422232654551655</c:v>
                </c:pt>
                <c:pt idx="218">
                  <c:v>4.8202815656050371</c:v>
                </c:pt>
                <c:pt idx="219">
                  <c:v>6.3851943989977258</c:v>
                </c:pt>
                <c:pt idx="220">
                  <c:v>6.5736801669606457</c:v>
                </c:pt>
                <c:pt idx="221">
                  <c:v>5.6094717951849598</c:v>
                </c:pt>
                <c:pt idx="222">
                  <c:v>6.4876840184846101</c:v>
                </c:pt>
                <c:pt idx="223">
                  <c:v>3.970291913552122</c:v>
                </c:pt>
                <c:pt idx="224">
                  <c:v>4.1588830833596715</c:v>
                </c:pt>
                <c:pt idx="225">
                  <c:v>2.5649493574615367</c:v>
                </c:pt>
                <c:pt idx="226">
                  <c:v>3.6109179126442243</c:v>
                </c:pt>
                <c:pt idx="227">
                  <c:v>4.7449321283632502</c:v>
                </c:pt>
                <c:pt idx="228">
                  <c:v>3.5263605246161616</c:v>
                </c:pt>
                <c:pt idx="229">
                  <c:v>4.6539603501575231</c:v>
                </c:pt>
                <c:pt idx="230">
                  <c:v>5.1590552992145291</c:v>
                </c:pt>
                <c:pt idx="231">
                  <c:v>3.6635616461296463</c:v>
                </c:pt>
                <c:pt idx="232">
                  <c:v>2.8903717578961645</c:v>
                </c:pt>
                <c:pt idx="233">
                  <c:v>4.5747109785033828</c:v>
                </c:pt>
                <c:pt idx="234">
                  <c:v>2.1972245773362196</c:v>
                </c:pt>
                <c:pt idx="235">
                  <c:v>5.9454206086065753</c:v>
                </c:pt>
                <c:pt idx="236">
                  <c:v>4.4308167988433134</c:v>
                </c:pt>
                <c:pt idx="237">
                  <c:v>6.3243589623813108</c:v>
                </c:pt>
                <c:pt idx="238">
                  <c:v>4.6539603501575231</c:v>
                </c:pt>
                <c:pt idx="239">
                  <c:v>2.9444389791664403</c:v>
                </c:pt>
                <c:pt idx="240">
                  <c:v>3.2958368660043291</c:v>
                </c:pt>
                <c:pt idx="241">
                  <c:v>3.9889840465642745</c:v>
                </c:pt>
                <c:pt idx="242">
                  <c:v>4.7957905455967413</c:v>
                </c:pt>
                <c:pt idx="243">
                  <c:v>5.855071922202427</c:v>
                </c:pt>
                <c:pt idx="244">
                  <c:v>3.8918202981106265</c:v>
                </c:pt>
                <c:pt idx="245">
                  <c:v>4.2766661190160553</c:v>
                </c:pt>
                <c:pt idx="246">
                  <c:v>2.3025850929940459</c:v>
                </c:pt>
                <c:pt idx="247">
                  <c:v>4.0253516907351496</c:v>
                </c:pt>
                <c:pt idx="248">
                  <c:v>2.3978952727983707</c:v>
                </c:pt>
                <c:pt idx="249">
                  <c:v>4.4188406077965983</c:v>
                </c:pt>
                <c:pt idx="250">
                  <c:v>5.2203558250783244</c:v>
                </c:pt>
                <c:pt idx="251">
                  <c:v>2.0794415416798357</c:v>
                </c:pt>
                <c:pt idx="252">
                  <c:v>2.0794415416798357</c:v>
                </c:pt>
                <c:pt idx="253">
                  <c:v>6.1398845522262553</c:v>
                </c:pt>
                <c:pt idx="254">
                  <c:v>6.7298240704894754</c:v>
                </c:pt>
                <c:pt idx="255">
                  <c:v>6.2025355171879228</c:v>
                </c:pt>
                <c:pt idx="256">
                  <c:v>7.4430783743485156</c:v>
                </c:pt>
                <c:pt idx="257">
                  <c:v>5.1984970312658261</c:v>
                </c:pt>
                <c:pt idx="258">
                  <c:v>6.517671272912275</c:v>
                </c:pt>
                <c:pt idx="259">
                  <c:v>3.8712010109078911</c:v>
                </c:pt>
                <c:pt idx="260">
                  <c:v>6.5567783561580422</c:v>
                </c:pt>
                <c:pt idx="261">
                  <c:v>6.8437499490062246</c:v>
                </c:pt>
                <c:pt idx="262">
                  <c:v>4.0430512678345503</c:v>
                </c:pt>
                <c:pt idx="263">
                  <c:v>6.7464121285733745</c:v>
                </c:pt>
                <c:pt idx="264">
                  <c:v>6.0844994130751715</c:v>
                </c:pt>
                <c:pt idx="265">
                  <c:v>4.6051701859880918</c:v>
                </c:pt>
                <c:pt idx="266">
                  <c:v>6.363028103540465</c:v>
                </c:pt>
                <c:pt idx="267">
                  <c:v>6.2934192788464811</c:v>
                </c:pt>
                <c:pt idx="268">
                  <c:v>6.4707995037826018</c:v>
                </c:pt>
                <c:pt idx="269">
                  <c:v>6.4831073514571989</c:v>
                </c:pt>
                <c:pt idx="270">
                  <c:v>4.5538768916005408</c:v>
                </c:pt>
                <c:pt idx="271">
                  <c:v>3.0910424533583161</c:v>
                </c:pt>
                <c:pt idx="272">
                  <c:v>6.3935907539506314</c:v>
                </c:pt>
                <c:pt idx="273">
                  <c:v>6.2005091740426899</c:v>
                </c:pt>
                <c:pt idx="274">
                  <c:v>6.2690962837062614</c:v>
                </c:pt>
                <c:pt idx="275">
                  <c:v>4.5217885770490405</c:v>
                </c:pt>
                <c:pt idx="276">
                  <c:v>3.4339872044851463</c:v>
                </c:pt>
                <c:pt idx="277">
                  <c:v>5.6347896031692493</c:v>
                </c:pt>
                <c:pt idx="278">
                  <c:v>7.3721180283377867</c:v>
                </c:pt>
                <c:pt idx="279">
                  <c:v>4.4308167988433134</c:v>
                </c:pt>
                <c:pt idx="280">
                  <c:v>4.9558270576012609</c:v>
                </c:pt>
                <c:pt idx="281">
                  <c:v>4.6728288344619058</c:v>
                </c:pt>
                <c:pt idx="282">
                  <c:v>4.6913478822291435</c:v>
                </c:pt>
                <c:pt idx="283">
                  <c:v>4.3307333402863311</c:v>
                </c:pt>
                <c:pt idx="284">
                  <c:v>4.499809670330265</c:v>
                </c:pt>
                <c:pt idx="285">
                  <c:v>4.5849674786705723</c:v>
                </c:pt>
                <c:pt idx="286">
                  <c:v>4.8903491282217537</c:v>
                </c:pt>
                <c:pt idx="287">
                  <c:v>4.5747109785033828</c:v>
                </c:pt>
                <c:pt idx="288">
                  <c:v>5.9712618397904622</c:v>
                </c:pt>
                <c:pt idx="289">
                  <c:v>5.3518581334760666</c:v>
                </c:pt>
                <c:pt idx="290">
                  <c:v>6.3613024775729956</c:v>
                </c:pt>
                <c:pt idx="291">
                  <c:v>6.2126060957515188</c:v>
                </c:pt>
                <c:pt idx="292">
                  <c:v>4.1108738641733114</c:v>
                </c:pt>
                <c:pt idx="293">
                  <c:v>4.9199809258281251</c:v>
                </c:pt>
                <c:pt idx="294">
                  <c:v>5.9889614168898637</c:v>
                </c:pt>
                <c:pt idx="295">
                  <c:v>4.7095302013123339</c:v>
                </c:pt>
                <c:pt idx="296">
                  <c:v>3.8286413964890951</c:v>
                </c:pt>
                <c:pt idx="297">
                  <c:v>5.1416635565026603</c:v>
                </c:pt>
                <c:pt idx="298">
                  <c:v>1.6094379124341003</c:v>
                </c:pt>
                <c:pt idx="299">
                  <c:v>3.2188758248682006</c:v>
                </c:pt>
                <c:pt idx="300">
                  <c:v>2.9444389791664403</c:v>
                </c:pt>
                <c:pt idx="301">
                  <c:v>3.1780538303479458</c:v>
                </c:pt>
                <c:pt idx="302">
                  <c:v>1.3862943611198906</c:v>
                </c:pt>
                <c:pt idx="303">
                  <c:v>4.7874917427820458</c:v>
                </c:pt>
                <c:pt idx="304">
                  <c:v>4.3174881135363101</c:v>
                </c:pt>
                <c:pt idx="305">
                  <c:v>1.6094379124341003</c:v>
                </c:pt>
                <c:pt idx="306">
                  <c:v>3.2958368660043291</c:v>
                </c:pt>
                <c:pt idx="307">
                  <c:v>3.5263605246161616</c:v>
                </c:pt>
                <c:pt idx="308">
                  <c:v>5.0937502008067623</c:v>
                </c:pt>
                <c:pt idx="309">
                  <c:v>3.1780538303479458</c:v>
                </c:pt>
                <c:pt idx="310">
                  <c:v>2.7725887222397811</c:v>
                </c:pt>
                <c:pt idx="311">
                  <c:v>3.8286413964890951</c:v>
                </c:pt>
                <c:pt idx="312">
                  <c:v>2.7080502011022101</c:v>
                </c:pt>
                <c:pt idx="313">
                  <c:v>3.4339872044851463</c:v>
                </c:pt>
                <c:pt idx="314">
                  <c:v>2.0794415416798357</c:v>
                </c:pt>
                <c:pt idx="315">
                  <c:v>2.4849066497880004</c:v>
                </c:pt>
                <c:pt idx="316">
                  <c:v>3.9512437185814275</c:v>
                </c:pt>
                <c:pt idx="317">
                  <c:v>3.8066624897703196</c:v>
                </c:pt>
                <c:pt idx="318">
                  <c:v>4.8828019225863706</c:v>
                </c:pt>
                <c:pt idx="319">
                  <c:v>3.1354942159291497</c:v>
                </c:pt>
                <c:pt idx="320">
                  <c:v>4.6151205168412597</c:v>
                </c:pt>
                <c:pt idx="321">
                  <c:v>4.5108595065168497</c:v>
                </c:pt>
                <c:pt idx="322">
                  <c:v>3.0910424533583161</c:v>
                </c:pt>
                <c:pt idx="323">
                  <c:v>2.9957322735539909</c:v>
                </c:pt>
                <c:pt idx="324">
                  <c:v>2.0794415416798357</c:v>
                </c:pt>
                <c:pt idx="325">
                  <c:v>4.7621739347977563</c:v>
                </c:pt>
                <c:pt idx="326">
                  <c:v>1.3862943611198906</c:v>
                </c:pt>
                <c:pt idx="327">
                  <c:v>2.8332133440562162</c:v>
                </c:pt>
                <c:pt idx="328">
                  <c:v>1.0986122886681098</c:v>
                </c:pt>
                <c:pt idx="329">
                  <c:v>3.4011973816621555</c:v>
                </c:pt>
                <c:pt idx="330">
                  <c:v>5.4071717714601188</c:v>
                </c:pt>
                <c:pt idx="331">
                  <c:v>2.4849066497880004</c:v>
                </c:pt>
                <c:pt idx="332">
                  <c:v>5.1873858058407549</c:v>
                </c:pt>
                <c:pt idx="333">
                  <c:v>2.8332133440562162</c:v>
                </c:pt>
                <c:pt idx="334">
                  <c:v>3.5835189384561099</c:v>
                </c:pt>
                <c:pt idx="335">
                  <c:v>5.0751738152338266</c:v>
                </c:pt>
                <c:pt idx="336">
                  <c:v>2.9957322735539909</c:v>
                </c:pt>
                <c:pt idx="337">
                  <c:v>5.575949103146316</c:v>
                </c:pt>
                <c:pt idx="338">
                  <c:v>5.6312117818213654</c:v>
                </c:pt>
                <c:pt idx="339">
                  <c:v>4.1588830833596715</c:v>
                </c:pt>
                <c:pt idx="340">
                  <c:v>4.4659081186545837</c:v>
                </c:pt>
                <c:pt idx="341">
                  <c:v>7.0290875641496617</c:v>
                </c:pt>
                <c:pt idx="342">
                  <c:v>4.3438054218536841</c:v>
                </c:pt>
                <c:pt idx="343">
                  <c:v>4.9698132995760007</c:v>
                </c:pt>
                <c:pt idx="344">
                  <c:v>5.4847969334906548</c:v>
                </c:pt>
                <c:pt idx="345">
                  <c:v>6.1841488909374833</c:v>
                </c:pt>
                <c:pt idx="346">
                  <c:v>6.2422232654551655</c:v>
                </c:pt>
                <c:pt idx="347">
                  <c:v>6.2363695902037044</c:v>
                </c:pt>
                <c:pt idx="348">
                  <c:v>3.044522437723423</c:v>
                </c:pt>
                <c:pt idx="349">
                  <c:v>6.75343791859778</c:v>
                </c:pt>
                <c:pt idx="350">
                  <c:v>6.62273632394984</c:v>
                </c:pt>
                <c:pt idx="351">
                  <c:v>6.8112443786012937</c:v>
                </c:pt>
                <c:pt idx="352">
                  <c:v>4.7621739347977563</c:v>
                </c:pt>
                <c:pt idx="353">
                  <c:v>5.1704839950381514</c:v>
                </c:pt>
                <c:pt idx="354">
                  <c:v>5.0369526024136295</c:v>
                </c:pt>
                <c:pt idx="355">
                  <c:v>5.1474944768134527</c:v>
                </c:pt>
                <c:pt idx="356">
                  <c:v>3.8712010109078911</c:v>
                </c:pt>
                <c:pt idx="357">
                  <c:v>5.5529595849216173</c:v>
                </c:pt>
                <c:pt idx="358">
                  <c:v>4.1271343850450917</c:v>
                </c:pt>
                <c:pt idx="359">
                  <c:v>4.7273878187123408</c:v>
                </c:pt>
                <c:pt idx="360">
                  <c:v>4.2626798770413155</c:v>
                </c:pt>
                <c:pt idx="361">
                  <c:v>3.6109179126442243</c:v>
                </c:pt>
                <c:pt idx="362">
                  <c:v>3.2188758248682006</c:v>
                </c:pt>
                <c:pt idx="363">
                  <c:v>3.6375861597263857</c:v>
                </c:pt>
                <c:pt idx="364">
                  <c:v>5.6312117818213654</c:v>
                </c:pt>
                <c:pt idx="365">
                  <c:v>6.8023947633243109</c:v>
                </c:pt>
                <c:pt idx="366">
                  <c:v>3.9318256327243257</c:v>
                </c:pt>
                <c:pt idx="367">
                  <c:v>4.5538768916005408</c:v>
                </c:pt>
                <c:pt idx="368">
                  <c:v>2.3978952727983707</c:v>
                </c:pt>
                <c:pt idx="369">
                  <c:v>3.0910424533583161</c:v>
                </c:pt>
                <c:pt idx="370">
                  <c:v>5.8435444170313602</c:v>
                </c:pt>
                <c:pt idx="371">
                  <c:v>4.9698132995760007</c:v>
                </c:pt>
                <c:pt idx="372">
                  <c:v>7.2730925959995218</c:v>
                </c:pt>
                <c:pt idx="373">
                  <c:v>5.5490760848952201</c:v>
                </c:pt>
                <c:pt idx="374">
                  <c:v>4.7791234931115296</c:v>
                </c:pt>
                <c:pt idx="375">
                  <c:v>3.1780538303479458</c:v>
                </c:pt>
                <c:pt idx="376">
                  <c:v>1.791759469228055</c:v>
                </c:pt>
                <c:pt idx="377">
                  <c:v>5.6094717951849598</c:v>
                </c:pt>
                <c:pt idx="378">
                  <c:v>4.6151205168412597</c:v>
                </c:pt>
                <c:pt idx="379">
                  <c:v>5.5872486584002496</c:v>
                </c:pt>
                <c:pt idx="380">
                  <c:v>4.0604430105464191</c:v>
                </c:pt>
                <c:pt idx="381">
                  <c:v>5.7990926544605257</c:v>
                </c:pt>
                <c:pt idx="382">
                  <c:v>6.1268691841141854</c:v>
                </c:pt>
                <c:pt idx="383">
                  <c:v>4.4543472962535073</c:v>
                </c:pt>
                <c:pt idx="384">
                  <c:v>5.4680601411351315</c:v>
                </c:pt>
                <c:pt idx="385">
                  <c:v>5.6383546693337454</c:v>
                </c:pt>
                <c:pt idx="386">
                  <c:v>4.836281906951478</c:v>
                </c:pt>
                <c:pt idx="387">
                  <c:v>5.2257466737132017</c:v>
                </c:pt>
                <c:pt idx="388">
                  <c:v>5.3033049080590757</c:v>
                </c:pt>
                <c:pt idx="389">
                  <c:v>5.9215784196438159</c:v>
                </c:pt>
                <c:pt idx="390">
                  <c:v>4.0253516907351496</c:v>
                </c:pt>
                <c:pt idx="391">
                  <c:v>5.6698809229805196</c:v>
                </c:pt>
                <c:pt idx="392">
                  <c:v>5.8348107370626048</c:v>
                </c:pt>
                <c:pt idx="393">
                  <c:v>4.3438054218536841</c:v>
                </c:pt>
                <c:pt idx="394">
                  <c:v>3.9512437185814275</c:v>
                </c:pt>
                <c:pt idx="395">
                  <c:v>5.8777357817796387</c:v>
                </c:pt>
                <c:pt idx="396">
                  <c:v>4.6728288344619058</c:v>
                </c:pt>
                <c:pt idx="397">
                  <c:v>4.5217885770490405</c:v>
                </c:pt>
                <c:pt idx="398">
                  <c:v>5.598421958998375</c:v>
                </c:pt>
                <c:pt idx="399">
                  <c:v>4.290459441148391</c:v>
                </c:pt>
                <c:pt idx="400">
                  <c:v>3.8286413964890951</c:v>
                </c:pt>
                <c:pt idx="401">
                  <c:v>6.4846352356352517</c:v>
                </c:pt>
                <c:pt idx="402">
                  <c:v>6.2672005485413624</c:v>
                </c:pt>
                <c:pt idx="403">
                  <c:v>4.4886363697321396</c:v>
                </c:pt>
                <c:pt idx="404">
                  <c:v>6.9027427371585928</c:v>
                </c:pt>
                <c:pt idx="405">
                  <c:v>3.6375861597263857</c:v>
                </c:pt>
                <c:pt idx="406">
                  <c:v>6.8448154792082629</c:v>
                </c:pt>
                <c:pt idx="407">
                  <c:v>5.7333412768977459</c:v>
                </c:pt>
                <c:pt idx="408">
                  <c:v>5.6094717951849598</c:v>
                </c:pt>
                <c:pt idx="409">
                  <c:v>5.5568280616995374</c:v>
                </c:pt>
                <c:pt idx="410">
                  <c:v>7.0774980535692311</c:v>
                </c:pt>
                <c:pt idx="411">
                  <c:v>6.0684255882441107</c:v>
                </c:pt>
                <c:pt idx="412">
                  <c:v>4.4426512564903167</c:v>
                </c:pt>
                <c:pt idx="413">
                  <c:v>5.8944028342648505</c:v>
                </c:pt>
                <c:pt idx="414">
                  <c:v>6.852242569051878</c:v>
                </c:pt>
                <c:pt idx="415">
                  <c:v>5.3471075307174685</c:v>
                </c:pt>
                <c:pt idx="416">
                  <c:v>6.7031881132408628</c:v>
                </c:pt>
                <c:pt idx="417">
                  <c:v>5.579729825986222</c:v>
                </c:pt>
                <c:pt idx="418">
                  <c:v>6.3801225368997647</c:v>
                </c:pt>
                <c:pt idx="419">
                  <c:v>5.2149357576089859</c:v>
                </c:pt>
                <c:pt idx="420">
                  <c:v>6.0378709199221374</c:v>
                </c:pt>
                <c:pt idx="421">
                  <c:v>6.1696107324914564</c:v>
                </c:pt>
                <c:pt idx="422">
                  <c:v>6.2285110035911835</c:v>
                </c:pt>
                <c:pt idx="423">
                  <c:v>5.7462031905401529</c:v>
                </c:pt>
                <c:pt idx="424">
                  <c:v>6.5453496603344199</c:v>
                </c:pt>
                <c:pt idx="425">
                  <c:v>5.9839362806871907</c:v>
                </c:pt>
                <c:pt idx="426">
                  <c:v>5.8230458954830189</c:v>
                </c:pt>
                <c:pt idx="427">
                  <c:v>5.2257466737132017</c:v>
                </c:pt>
                <c:pt idx="428">
                  <c:v>5.3844950627890888</c:v>
                </c:pt>
                <c:pt idx="429">
                  <c:v>6.4846352356352517</c:v>
                </c:pt>
                <c:pt idx="430">
                  <c:v>6.4785096422085688</c:v>
                </c:pt>
                <c:pt idx="431">
                  <c:v>6.4583382833447898</c:v>
                </c:pt>
                <c:pt idx="432">
                  <c:v>6.543911845564792</c:v>
                </c:pt>
                <c:pt idx="433">
                  <c:v>4.3438054218536841</c:v>
                </c:pt>
                <c:pt idx="434">
                  <c:v>3.4339872044851463</c:v>
                </c:pt>
                <c:pt idx="435">
                  <c:v>6.253828811575473</c:v>
                </c:pt>
                <c:pt idx="436">
                  <c:v>6.9007306640451729</c:v>
                </c:pt>
                <c:pt idx="437">
                  <c:v>6.4052284580308418</c:v>
                </c:pt>
                <c:pt idx="438">
                  <c:v>5.9939614273065693</c:v>
                </c:pt>
                <c:pt idx="439">
                  <c:v>6.4551985633401223</c:v>
                </c:pt>
                <c:pt idx="440">
                  <c:v>5.3706380281276624</c:v>
                </c:pt>
                <c:pt idx="441">
                  <c:v>4.0604430105464191</c:v>
                </c:pt>
                <c:pt idx="442">
                  <c:v>4.8441870864585912</c:v>
                </c:pt>
                <c:pt idx="443">
                  <c:v>4.3174881135363101</c:v>
                </c:pt>
                <c:pt idx="444">
                  <c:v>6.5889264775335192</c:v>
                </c:pt>
                <c:pt idx="445">
                  <c:v>5.7745515455444085</c:v>
                </c:pt>
                <c:pt idx="446">
                  <c:v>5.4116460518550396</c:v>
                </c:pt>
                <c:pt idx="447">
                  <c:v>6.1092475827643655</c:v>
                </c:pt>
                <c:pt idx="448">
                  <c:v>5.9269260259704106</c:v>
                </c:pt>
                <c:pt idx="449">
                  <c:v>4.7095302013123339</c:v>
                </c:pt>
                <c:pt idx="450">
                  <c:v>5.7557422135869123</c:v>
                </c:pt>
                <c:pt idx="451">
                  <c:v>6.2822667468960063</c:v>
                </c:pt>
                <c:pt idx="452">
                  <c:v>6.4630294569206699</c:v>
                </c:pt>
                <c:pt idx="453">
                  <c:v>6.3456363608285962</c:v>
                </c:pt>
                <c:pt idx="454">
                  <c:v>6.7580945044277305</c:v>
                </c:pt>
                <c:pt idx="455">
                  <c:v>5.7868973813667077</c:v>
                </c:pt>
                <c:pt idx="456">
                  <c:v>6.131226489483141</c:v>
                </c:pt>
                <c:pt idx="457">
                  <c:v>5.4930614433405482</c:v>
                </c:pt>
                <c:pt idx="458">
                  <c:v>5.6767538022682817</c:v>
                </c:pt>
                <c:pt idx="459">
                  <c:v>6.045005314036012</c:v>
                </c:pt>
                <c:pt idx="460">
                  <c:v>6.3350542514980592</c:v>
                </c:pt>
                <c:pt idx="461">
                  <c:v>5.4806389233419912</c:v>
                </c:pt>
                <c:pt idx="462">
                  <c:v>5.4680601411351315</c:v>
                </c:pt>
                <c:pt idx="463">
                  <c:v>3.5553480614894135</c:v>
                </c:pt>
                <c:pt idx="464">
                  <c:v>5.0039463059454592</c:v>
                </c:pt>
                <c:pt idx="465">
                  <c:v>2.9957322735539909</c:v>
                </c:pt>
                <c:pt idx="466">
                  <c:v>2.8903717578961645</c:v>
                </c:pt>
                <c:pt idx="467">
                  <c:v>2.4849066497880004</c:v>
                </c:pt>
                <c:pt idx="468">
                  <c:v>3.5263605246161616</c:v>
                </c:pt>
                <c:pt idx="469">
                  <c:v>2.5649493574615367</c:v>
                </c:pt>
                <c:pt idx="470">
                  <c:v>2.3978952727983707</c:v>
                </c:pt>
                <c:pt idx="471">
                  <c:v>4.4773368144782069</c:v>
                </c:pt>
                <c:pt idx="472">
                  <c:v>3.4339872044851463</c:v>
                </c:pt>
                <c:pt idx="473">
                  <c:v>3.7376696182833684</c:v>
                </c:pt>
                <c:pt idx="474">
                  <c:v>3.6109179126442243</c:v>
                </c:pt>
                <c:pt idx="475">
                  <c:v>4.4543472962535073</c:v>
                </c:pt>
                <c:pt idx="476">
                  <c:v>5.2040066870767951</c:v>
                </c:pt>
                <c:pt idx="477">
                  <c:v>4.2341065045972597</c:v>
                </c:pt>
                <c:pt idx="478">
                  <c:v>3.4011973816621555</c:v>
                </c:pt>
                <c:pt idx="479">
                  <c:v>4.8675344504555822</c:v>
                </c:pt>
                <c:pt idx="480">
                  <c:v>6.5308776277258849</c:v>
                </c:pt>
                <c:pt idx="481">
                  <c:v>3.6888794541139363</c:v>
                </c:pt>
                <c:pt idx="482">
                  <c:v>3.713572066704308</c:v>
                </c:pt>
                <c:pt idx="483">
                  <c:v>3.912023005428146</c:v>
                </c:pt>
                <c:pt idx="484">
                  <c:v>4.9698132995760007</c:v>
                </c:pt>
                <c:pt idx="485">
                  <c:v>2.8332133440562162</c:v>
                </c:pt>
                <c:pt idx="486">
                  <c:v>5.0875963352323836</c:v>
                </c:pt>
                <c:pt idx="487">
                  <c:v>3.2188758248682006</c:v>
                </c:pt>
                <c:pt idx="488">
                  <c:v>3.4339872044851463</c:v>
                </c:pt>
                <c:pt idx="489">
                  <c:v>2.9444389791664403</c:v>
                </c:pt>
                <c:pt idx="490">
                  <c:v>4.6051701859880918</c:v>
                </c:pt>
                <c:pt idx="491">
                  <c:v>3.5263605246161616</c:v>
                </c:pt>
                <c:pt idx="492">
                  <c:v>5.389071729816501</c:v>
                </c:pt>
                <c:pt idx="493">
                  <c:v>6.5279579176225502</c:v>
                </c:pt>
                <c:pt idx="494">
                  <c:v>6.131226489483141</c:v>
                </c:pt>
                <c:pt idx="495">
                  <c:v>5.3981627015177525</c:v>
                </c:pt>
                <c:pt idx="496">
                  <c:v>7.3138868316334618</c:v>
                </c:pt>
                <c:pt idx="497">
                  <c:v>4.1431347263915326</c:v>
                </c:pt>
                <c:pt idx="498">
                  <c:v>5.472270673671475</c:v>
                </c:pt>
                <c:pt idx="499">
                  <c:v>6.3733197895770122</c:v>
                </c:pt>
                <c:pt idx="500">
                  <c:v>2.7080502011022101</c:v>
                </c:pt>
                <c:pt idx="501">
                  <c:v>6.6093492431673804</c:v>
                </c:pt>
                <c:pt idx="502">
                  <c:v>5.934894195619588</c:v>
                </c:pt>
                <c:pt idx="503">
                  <c:v>5.1590552992145291</c:v>
                </c:pt>
                <c:pt idx="504">
                  <c:v>5.7899601708972535</c:v>
                </c:pt>
                <c:pt idx="505">
                  <c:v>6.9584483932976555</c:v>
                </c:pt>
                <c:pt idx="506">
                  <c:v>6.481577129276431</c:v>
                </c:pt>
                <c:pt idx="507">
                  <c:v>6.8844866520427823</c:v>
                </c:pt>
                <c:pt idx="508">
                  <c:v>7.1906760343322071</c:v>
                </c:pt>
                <c:pt idx="509">
                  <c:v>7.2868764117506997</c:v>
                </c:pt>
                <c:pt idx="510">
                  <c:v>6.2747620212419388</c:v>
                </c:pt>
                <c:pt idx="511">
                  <c:v>6.1527326947041043</c:v>
                </c:pt>
                <c:pt idx="512">
                  <c:v>5.9964520886190211</c:v>
                </c:pt>
                <c:pt idx="513">
                  <c:v>6.6858609470683596</c:v>
                </c:pt>
                <c:pt idx="514">
                  <c:v>6.1841488909374833</c:v>
                </c:pt>
                <c:pt idx="515">
                  <c:v>5.3981627015177525</c:v>
                </c:pt>
                <c:pt idx="516">
                  <c:v>4.6347289882296359</c:v>
                </c:pt>
                <c:pt idx="517">
                  <c:v>3.970291913552122</c:v>
                </c:pt>
                <c:pt idx="518">
                  <c:v>4.6539603501575231</c:v>
                </c:pt>
                <c:pt idx="519">
                  <c:v>5.5134287461649825</c:v>
                </c:pt>
                <c:pt idx="520">
                  <c:v>3.0910424533583161</c:v>
                </c:pt>
                <c:pt idx="521">
                  <c:v>5.1929568508902104</c:v>
                </c:pt>
                <c:pt idx="522">
                  <c:v>2.7080502011022101</c:v>
                </c:pt>
                <c:pt idx="523">
                  <c:v>3.8066624897703196</c:v>
                </c:pt>
                <c:pt idx="524">
                  <c:v>7.0800264999225906</c:v>
                </c:pt>
                <c:pt idx="525">
                  <c:v>6.261491684321042</c:v>
                </c:pt>
                <c:pt idx="526">
                  <c:v>4.1896547420264252</c:v>
                </c:pt>
                <c:pt idx="527">
                  <c:v>5.0689042022202315</c:v>
                </c:pt>
                <c:pt idx="528">
                  <c:v>4.3567088266895917</c:v>
                </c:pt>
                <c:pt idx="529">
                  <c:v>5.9914645471079817</c:v>
                </c:pt>
                <c:pt idx="530">
                  <c:v>6.9902565004938806</c:v>
                </c:pt>
                <c:pt idx="531">
                  <c:v>7.0950643772871311</c:v>
                </c:pt>
                <c:pt idx="532">
                  <c:v>6.6133842183795597</c:v>
                </c:pt>
                <c:pt idx="533">
                  <c:v>6.0661080901037474</c:v>
                </c:pt>
                <c:pt idx="534">
                  <c:v>5.0304379213924353</c:v>
                </c:pt>
                <c:pt idx="535">
                  <c:v>6.4002574453088208</c:v>
                </c:pt>
                <c:pt idx="536">
                  <c:v>6.6858609470683596</c:v>
                </c:pt>
                <c:pt idx="537">
                  <c:v>4.5325994931532563</c:v>
                </c:pt>
                <c:pt idx="538">
                  <c:v>6.6567265241783913</c:v>
                </c:pt>
                <c:pt idx="539">
                  <c:v>4.9972122737641147</c:v>
                </c:pt>
                <c:pt idx="540">
                  <c:v>5.8664680569332965</c:v>
                </c:pt>
                <c:pt idx="541">
                  <c:v>6.0161571596983539</c:v>
                </c:pt>
                <c:pt idx="542">
                  <c:v>3.3322045101752038</c:v>
                </c:pt>
                <c:pt idx="543">
                  <c:v>6.5072777123850116</c:v>
                </c:pt>
                <c:pt idx="544">
                  <c:v>6.1820849067166321</c:v>
                </c:pt>
                <c:pt idx="545">
                  <c:v>3.6888794541139363</c:v>
                </c:pt>
                <c:pt idx="546">
                  <c:v>3.3322045101752038</c:v>
                </c:pt>
                <c:pt idx="547">
                  <c:v>4.5538768916005408</c:v>
                </c:pt>
                <c:pt idx="548">
                  <c:v>4.4188406077965983</c:v>
                </c:pt>
                <c:pt idx="549">
                  <c:v>4.836281906951478</c:v>
                </c:pt>
                <c:pt idx="550">
                  <c:v>6.1654178542314204</c:v>
                </c:pt>
                <c:pt idx="551">
                  <c:v>2.8903717578961645</c:v>
                </c:pt>
                <c:pt idx="552">
                  <c:v>5.3278761687895813</c:v>
                </c:pt>
                <c:pt idx="553">
                  <c:v>5.6970934865054046</c:v>
                </c:pt>
                <c:pt idx="554">
                  <c:v>4.4426512564903167</c:v>
                </c:pt>
                <c:pt idx="555">
                  <c:v>5.6869753563398202</c:v>
                </c:pt>
                <c:pt idx="556">
                  <c:v>5.4249500174814029</c:v>
                </c:pt>
                <c:pt idx="557">
                  <c:v>5.7071102647488754</c:v>
                </c:pt>
                <c:pt idx="558">
                  <c:v>5.3423342519648109</c:v>
                </c:pt>
                <c:pt idx="559">
                  <c:v>7.1163941440934648</c:v>
                </c:pt>
                <c:pt idx="560">
                  <c:v>4.2046926193909657</c:v>
                </c:pt>
                <c:pt idx="561">
                  <c:v>5.3230099791384085</c:v>
                </c:pt>
                <c:pt idx="562">
                  <c:v>5.4116460518550396</c:v>
                </c:pt>
                <c:pt idx="563">
                  <c:v>6.7357800142423265</c:v>
                </c:pt>
                <c:pt idx="564">
                  <c:v>5.9480349891806457</c:v>
                </c:pt>
                <c:pt idx="565">
                  <c:v>6.5206211275586963</c:v>
                </c:pt>
                <c:pt idx="566">
                  <c:v>5.1416635565026603</c:v>
                </c:pt>
                <c:pt idx="567">
                  <c:v>5.8318824772835169</c:v>
                </c:pt>
                <c:pt idx="568">
                  <c:v>6.061456918928017</c:v>
                </c:pt>
                <c:pt idx="569">
                  <c:v>5.389071729816501</c:v>
                </c:pt>
                <c:pt idx="570">
                  <c:v>6.1202974189509503</c:v>
                </c:pt>
                <c:pt idx="571">
                  <c:v>4.0073331852324712</c:v>
                </c:pt>
                <c:pt idx="572">
                  <c:v>4.9052747784384296</c:v>
                </c:pt>
                <c:pt idx="573">
                  <c:v>6.4361503683694279</c:v>
                </c:pt>
                <c:pt idx="574">
                  <c:v>2.1972245773362196</c:v>
                </c:pt>
                <c:pt idx="575">
                  <c:v>5.7776523232226564</c:v>
                </c:pt>
                <c:pt idx="576">
                  <c:v>6.4085287910594984</c:v>
                </c:pt>
                <c:pt idx="577">
                  <c:v>5.4638318050256105</c:v>
                </c:pt>
                <c:pt idx="578">
                  <c:v>5.2417470150596426</c:v>
                </c:pt>
                <c:pt idx="579">
                  <c:v>5.6698809229805196</c:v>
                </c:pt>
                <c:pt idx="580">
                  <c:v>5.1704839950381514</c:v>
                </c:pt>
                <c:pt idx="581">
                  <c:v>6.8596149036542018</c:v>
                </c:pt>
                <c:pt idx="582">
                  <c:v>5.3181199938442161</c:v>
                </c:pt>
                <c:pt idx="583">
                  <c:v>4.7449321283632502</c:v>
                </c:pt>
                <c:pt idx="584">
                  <c:v>6.4630294569206699</c:v>
                </c:pt>
                <c:pt idx="585">
                  <c:v>5.9738096118692612</c:v>
                </c:pt>
                <c:pt idx="586">
                  <c:v>6.9077552789821368</c:v>
                </c:pt>
                <c:pt idx="587">
                  <c:v>6.1398845522262553</c:v>
                </c:pt>
                <c:pt idx="588">
                  <c:v>5.2882670306945352</c:v>
                </c:pt>
                <c:pt idx="589">
                  <c:v>6.7031881132408628</c:v>
                </c:pt>
                <c:pt idx="590">
                  <c:v>5.3844950627890888</c:v>
                </c:pt>
                <c:pt idx="591">
                  <c:v>5.4424177105217932</c:v>
                </c:pt>
                <c:pt idx="592">
                  <c:v>6.1696107324914564</c:v>
                </c:pt>
                <c:pt idx="593">
                  <c:v>4.1431347263915326</c:v>
                </c:pt>
                <c:pt idx="594">
                  <c:v>6.1903154058531475</c:v>
                </c:pt>
                <c:pt idx="595">
                  <c:v>5.4847969334906548</c:v>
                </c:pt>
                <c:pt idx="596">
                  <c:v>4.6728288344619058</c:v>
                </c:pt>
                <c:pt idx="597">
                  <c:v>4.4773368144782069</c:v>
                </c:pt>
                <c:pt idx="598">
                  <c:v>5.2257466737132017</c:v>
                </c:pt>
                <c:pt idx="599">
                  <c:v>3.4965075614664802</c:v>
                </c:pt>
                <c:pt idx="600">
                  <c:v>3.6375861597263857</c:v>
                </c:pt>
                <c:pt idx="601">
                  <c:v>5.7589017738772803</c:v>
                </c:pt>
                <c:pt idx="602">
                  <c:v>4.3040650932041702</c:v>
                </c:pt>
                <c:pt idx="603">
                  <c:v>5.4680601411351315</c:v>
                </c:pt>
                <c:pt idx="604">
                  <c:v>3.2580965380214821</c:v>
                </c:pt>
                <c:pt idx="605">
                  <c:v>3.6109179126442243</c:v>
                </c:pt>
                <c:pt idx="606">
                  <c:v>2.7725887222397811</c:v>
                </c:pt>
                <c:pt idx="607">
                  <c:v>3.5553480614894135</c:v>
                </c:pt>
                <c:pt idx="608">
                  <c:v>3.044522437723423</c:v>
                </c:pt>
                <c:pt idx="609">
                  <c:v>4.2484952420493594</c:v>
                </c:pt>
                <c:pt idx="610">
                  <c:v>6.0354814325247563</c:v>
                </c:pt>
                <c:pt idx="611">
                  <c:v>3.3672958299864741</c:v>
                </c:pt>
                <c:pt idx="612">
                  <c:v>4.5217885770490405</c:v>
                </c:pt>
                <c:pt idx="613">
                  <c:v>6.5553568918106651</c:v>
                </c:pt>
                <c:pt idx="614">
                  <c:v>4.499809670330265</c:v>
                </c:pt>
                <c:pt idx="615">
                  <c:v>4.3307333402863311</c:v>
                </c:pt>
                <c:pt idx="616">
                  <c:v>3.8501476017100584</c:v>
                </c:pt>
                <c:pt idx="617">
                  <c:v>2.8903717578961645</c:v>
                </c:pt>
                <c:pt idx="618">
                  <c:v>4.8283137373023015</c:v>
                </c:pt>
                <c:pt idx="619">
                  <c:v>5.6347896031692493</c:v>
                </c:pt>
                <c:pt idx="620">
                  <c:v>3.1780538303479458</c:v>
                </c:pt>
                <c:pt idx="621">
                  <c:v>5.6131281063880705</c:v>
                </c:pt>
                <c:pt idx="622">
                  <c:v>4.1743872698956368</c:v>
                </c:pt>
                <c:pt idx="623">
                  <c:v>3.044522437723423</c:v>
                </c:pt>
                <c:pt idx="624">
                  <c:v>5.9889614168898637</c:v>
                </c:pt>
                <c:pt idx="625">
                  <c:v>6.9975959829819265</c:v>
                </c:pt>
                <c:pt idx="626">
                  <c:v>6.0234475929610332</c:v>
                </c:pt>
                <c:pt idx="627">
                  <c:v>6.5944134597497781</c:v>
                </c:pt>
                <c:pt idx="628">
                  <c:v>6.8946700394334819</c:v>
                </c:pt>
                <c:pt idx="629">
                  <c:v>6.8895913083544658</c:v>
                </c:pt>
                <c:pt idx="630">
                  <c:v>6.1398845522262553</c:v>
                </c:pt>
                <c:pt idx="631">
                  <c:v>8.0989467489433391</c:v>
                </c:pt>
                <c:pt idx="632">
                  <c:v>7.6943928026294213</c:v>
                </c:pt>
                <c:pt idx="633">
                  <c:v>5.9053618480545707</c:v>
                </c:pt>
                <c:pt idx="634">
                  <c:v>5.1059454739005803</c:v>
                </c:pt>
                <c:pt idx="635">
                  <c:v>6.2519038831658884</c:v>
                </c:pt>
                <c:pt idx="636">
                  <c:v>6.3935907539506314</c:v>
                </c:pt>
                <c:pt idx="637">
                  <c:v>6.4216222678065176</c:v>
                </c:pt>
                <c:pt idx="638">
                  <c:v>5.393627546352362</c:v>
                </c:pt>
                <c:pt idx="639">
                  <c:v>5.4553211153577017</c:v>
                </c:pt>
                <c:pt idx="640">
                  <c:v>6.3868793193626452</c:v>
                </c:pt>
                <c:pt idx="641">
                  <c:v>7.5234813125734972</c:v>
                </c:pt>
                <c:pt idx="642">
                  <c:v>6.0730445341004051</c:v>
                </c:pt>
                <c:pt idx="643">
                  <c:v>5.0039463059454592</c:v>
                </c:pt>
                <c:pt idx="644">
                  <c:v>5.0814043649844631</c:v>
                </c:pt>
                <c:pt idx="645">
                  <c:v>5.6204008657171496</c:v>
                </c:pt>
                <c:pt idx="646">
                  <c:v>3.8712010109078911</c:v>
                </c:pt>
                <c:pt idx="647">
                  <c:v>3.9318256327243257</c:v>
                </c:pt>
                <c:pt idx="648">
                  <c:v>3.8501476017100584</c:v>
                </c:pt>
                <c:pt idx="649">
                  <c:v>1.6094379124341003</c:v>
                </c:pt>
                <c:pt idx="650">
                  <c:v>5.0625950330269669</c:v>
                </c:pt>
                <c:pt idx="651">
                  <c:v>5.0814043649844631</c:v>
                </c:pt>
                <c:pt idx="652">
                  <c:v>6.0935697700451357</c:v>
                </c:pt>
                <c:pt idx="653">
                  <c:v>6.3026189757449051</c:v>
                </c:pt>
                <c:pt idx="654">
                  <c:v>5.1416635565026603</c:v>
                </c:pt>
                <c:pt idx="655">
                  <c:v>3.4965075614664802</c:v>
                </c:pt>
                <c:pt idx="656">
                  <c:v>5.7004435733906869</c:v>
                </c:pt>
                <c:pt idx="657">
                  <c:v>6.7878449823095792</c:v>
                </c:pt>
                <c:pt idx="658">
                  <c:v>5.6058020662959978</c:v>
                </c:pt>
                <c:pt idx="659">
                  <c:v>6.8276292345028518</c:v>
                </c:pt>
                <c:pt idx="660">
                  <c:v>5.2678581590633282</c:v>
                </c:pt>
                <c:pt idx="661">
                  <c:v>5.5606816310155276</c:v>
                </c:pt>
                <c:pt idx="662">
                  <c:v>6.9593985121339754</c:v>
                </c:pt>
                <c:pt idx="663">
                  <c:v>6.9930151229329605</c:v>
                </c:pt>
                <c:pt idx="664">
                  <c:v>5.9889614168898637</c:v>
                </c:pt>
                <c:pt idx="665">
                  <c:v>6.4614681763537174</c:v>
                </c:pt>
                <c:pt idx="666">
                  <c:v>7.307202314764738</c:v>
                </c:pt>
                <c:pt idx="667">
                  <c:v>8.7219283430470913</c:v>
                </c:pt>
                <c:pt idx="668">
                  <c:v>6.2383246250395077</c:v>
                </c:pt>
                <c:pt idx="669">
                  <c:v>4.0943445622221004</c:v>
                </c:pt>
                <c:pt idx="670">
                  <c:v>5.7037824746562009</c:v>
                </c:pt>
                <c:pt idx="671">
                  <c:v>6.7226297948554485</c:v>
                </c:pt>
                <c:pt idx="672">
                  <c:v>4.0604430105464191</c:v>
                </c:pt>
                <c:pt idx="673">
                  <c:v>6.8710912946105456</c:v>
                </c:pt>
                <c:pt idx="674">
                  <c:v>4.5108595065168497</c:v>
                </c:pt>
                <c:pt idx="675">
                  <c:v>5.2149357576089859</c:v>
                </c:pt>
                <c:pt idx="676">
                  <c:v>5.1298987149230735</c:v>
                </c:pt>
                <c:pt idx="677">
                  <c:v>3.5553480614894135</c:v>
                </c:pt>
                <c:pt idx="678">
                  <c:v>3.2188758248682006</c:v>
                </c:pt>
                <c:pt idx="679">
                  <c:v>5.8861040314501558</c:v>
                </c:pt>
                <c:pt idx="680">
                  <c:v>4.9052747784384296</c:v>
                </c:pt>
                <c:pt idx="681">
                  <c:v>5.2781146592305168</c:v>
                </c:pt>
                <c:pt idx="682">
                  <c:v>3.4011973816621555</c:v>
                </c:pt>
                <c:pt idx="683">
                  <c:v>5.6970934865054046</c:v>
                </c:pt>
                <c:pt idx="684">
                  <c:v>2.7080502011022101</c:v>
                </c:pt>
                <c:pt idx="685">
                  <c:v>5.8998973535824915</c:v>
                </c:pt>
                <c:pt idx="686">
                  <c:v>6.4216222678065176</c:v>
                </c:pt>
                <c:pt idx="687">
                  <c:v>6.253828811575473</c:v>
                </c:pt>
                <c:pt idx="688">
                  <c:v>6.6039438246004725</c:v>
                </c:pt>
                <c:pt idx="689">
                  <c:v>5.5053315359323625</c:v>
                </c:pt>
                <c:pt idx="690">
                  <c:v>5.9401712527204316</c:v>
                </c:pt>
                <c:pt idx="691">
                  <c:v>5.4116460518550396</c:v>
                </c:pt>
                <c:pt idx="692">
                  <c:v>6.4183649359362116</c:v>
                </c:pt>
                <c:pt idx="693">
                  <c:v>6.2285110035911835</c:v>
                </c:pt>
                <c:pt idx="694">
                  <c:v>5.0998664278241987</c:v>
                </c:pt>
                <c:pt idx="695">
                  <c:v>5.6489742381612063</c:v>
                </c:pt>
                <c:pt idx="696">
                  <c:v>6.4425401664681985</c:v>
                </c:pt>
                <c:pt idx="697">
                  <c:v>4.6634390941120669</c:v>
                </c:pt>
                <c:pt idx="698">
                  <c:v>6.3543700407973507</c:v>
                </c:pt>
                <c:pt idx="699">
                  <c:v>6.2441669006637364</c:v>
                </c:pt>
                <c:pt idx="700">
                  <c:v>6.1758672701057611</c:v>
                </c:pt>
                <c:pt idx="701">
                  <c:v>5.857933154483459</c:v>
                </c:pt>
                <c:pt idx="702">
                  <c:v>5.2983173665480363</c:v>
                </c:pt>
                <c:pt idx="703">
                  <c:v>5.7137328055093688</c:v>
                </c:pt>
                <c:pt idx="704">
                  <c:v>6.7776465936351169</c:v>
                </c:pt>
                <c:pt idx="705">
                  <c:v>7.2348984203148312</c:v>
                </c:pt>
                <c:pt idx="706">
                  <c:v>6.39024066706535</c:v>
                </c:pt>
                <c:pt idx="707">
                  <c:v>5.3181199938442161</c:v>
                </c:pt>
                <c:pt idx="708">
                  <c:v>6.5057840601282289</c:v>
                </c:pt>
                <c:pt idx="709">
                  <c:v>4.9558270576012609</c:v>
                </c:pt>
                <c:pt idx="710">
                  <c:v>6.7979404129749303</c:v>
                </c:pt>
                <c:pt idx="711">
                  <c:v>5.7203117766074119</c:v>
                </c:pt>
                <c:pt idx="712">
                  <c:v>4.8828019225863706</c:v>
                </c:pt>
                <c:pt idx="713">
                  <c:v>6.9660241871061128</c:v>
                </c:pt>
                <c:pt idx="714">
                  <c:v>4.6051701859880918</c:v>
                </c:pt>
                <c:pt idx="715">
                  <c:v>6.1333980429966486</c:v>
                </c:pt>
                <c:pt idx="716">
                  <c:v>6.4583382833447898</c:v>
                </c:pt>
                <c:pt idx="717">
                  <c:v>6.8221973906204907</c:v>
                </c:pt>
                <c:pt idx="718">
                  <c:v>4.1743872698956368</c:v>
                </c:pt>
                <c:pt idx="719">
                  <c:v>6.2225762680713688</c:v>
                </c:pt>
                <c:pt idx="720">
                  <c:v>7.215975002651466</c:v>
                </c:pt>
                <c:pt idx="721">
                  <c:v>6.6359465556866466</c:v>
                </c:pt>
                <c:pt idx="722">
                  <c:v>7.0246490304536362</c:v>
                </c:pt>
                <c:pt idx="723">
                  <c:v>4.4067192472642533</c:v>
                </c:pt>
                <c:pt idx="724">
                  <c:v>6.828712071641684</c:v>
                </c:pt>
                <c:pt idx="725">
                  <c:v>5.2522734280466299</c:v>
                </c:pt>
                <c:pt idx="726">
                  <c:v>7.1631723908466425</c:v>
                </c:pt>
                <c:pt idx="727">
                  <c:v>7.9171719888457757</c:v>
                </c:pt>
                <c:pt idx="728">
                  <c:v>7.568379267836522</c:v>
                </c:pt>
                <c:pt idx="729">
                  <c:v>5.872117789475416</c:v>
                </c:pt>
                <c:pt idx="730">
                  <c:v>6.0112671744041615</c:v>
                </c:pt>
                <c:pt idx="731">
                  <c:v>5.3082676974012051</c:v>
                </c:pt>
                <c:pt idx="732">
                  <c:v>6.1590953884919326</c:v>
                </c:pt>
                <c:pt idx="733">
                  <c:v>5.5645204073226937</c:v>
                </c:pt>
                <c:pt idx="734">
                  <c:v>7.0094089327086371</c:v>
                </c:pt>
                <c:pt idx="735">
                  <c:v>4.1431347263915326</c:v>
                </c:pt>
                <c:pt idx="736">
                  <c:v>5.7745515455444085</c:v>
                </c:pt>
                <c:pt idx="737">
                  <c:v>7.8883345007386536</c:v>
                </c:pt>
                <c:pt idx="738">
                  <c:v>3.8501476017100584</c:v>
                </c:pt>
                <c:pt idx="739">
                  <c:v>6.1025585946135692</c:v>
                </c:pt>
                <c:pt idx="740">
                  <c:v>5.4971682252932021</c:v>
                </c:pt>
                <c:pt idx="741">
                  <c:v>3.1354942159291497</c:v>
                </c:pt>
                <c:pt idx="742">
                  <c:v>4.5108595065168497</c:v>
                </c:pt>
                <c:pt idx="743">
                  <c:v>4.6821312271242199</c:v>
                </c:pt>
                <c:pt idx="744">
                  <c:v>4.9126548857360524</c:v>
                </c:pt>
                <c:pt idx="745">
                  <c:v>3.2958368660043291</c:v>
                </c:pt>
                <c:pt idx="746">
                  <c:v>4.0943445622221004</c:v>
                </c:pt>
                <c:pt idx="747">
                  <c:v>3.5835189384561099</c:v>
                </c:pt>
                <c:pt idx="748">
                  <c:v>5.9322451874480109</c:v>
                </c:pt>
                <c:pt idx="749">
                  <c:v>4.3567088266895917</c:v>
                </c:pt>
                <c:pt idx="750">
                  <c:v>3.0910424533583161</c:v>
                </c:pt>
                <c:pt idx="751">
                  <c:v>4.0604430105464191</c:v>
                </c:pt>
                <c:pt idx="752">
                  <c:v>2.8903717578961645</c:v>
                </c:pt>
                <c:pt idx="753">
                  <c:v>4.8675344504555822</c:v>
                </c:pt>
                <c:pt idx="754">
                  <c:v>5.393627546352362</c:v>
                </c:pt>
                <c:pt idx="755">
                  <c:v>4.7621739347977563</c:v>
                </c:pt>
                <c:pt idx="756">
                  <c:v>3.6635616461296463</c:v>
                </c:pt>
                <c:pt idx="757">
                  <c:v>3.1354942159291497</c:v>
                </c:pt>
                <c:pt idx="758">
                  <c:v>5.602118820879701</c:v>
                </c:pt>
                <c:pt idx="759">
                  <c:v>5.8081424899804439</c:v>
                </c:pt>
                <c:pt idx="760">
                  <c:v>3.8501476017100584</c:v>
                </c:pt>
                <c:pt idx="761">
                  <c:v>2.5649493574615367</c:v>
                </c:pt>
                <c:pt idx="762">
                  <c:v>5.3327187932653688</c:v>
                </c:pt>
                <c:pt idx="763">
                  <c:v>7.1608459066642993</c:v>
                </c:pt>
                <c:pt idx="764">
                  <c:v>6.0776422433490342</c:v>
                </c:pt>
                <c:pt idx="765">
                  <c:v>6.7580945044277305</c:v>
                </c:pt>
                <c:pt idx="766">
                  <c:v>6.6463905148477291</c:v>
                </c:pt>
                <c:pt idx="767">
                  <c:v>5.3798973535404597</c:v>
                </c:pt>
                <c:pt idx="768">
                  <c:v>7.3632795869630385</c:v>
                </c:pt>
                <c:pt idx="769">
                  <c:v>7.2868764117506997</c:v>
                </c:pt>
                <c:pt idx="770">
                  <c:v>7.5224002313871248</c:v>
                </c:pt>
                <c:pt idx="771">
                  <c:v>7.9841219587029268</c:v>
                </c:pt>
                <c:pt idx="772">
                  <c:v>6.4952655559370083</c:v>
                </c:pt>
                <c:pt idx="773">
                  <c:v>7.3401868353201154</c:v>
                </c:pt>
                <c:pt idx="774">
                  <c:v>7.6666902000800858</c:v>
                </c:pt>
                <c:pt idx="775">
                  <c:v>5.4161004022044201</c:v>
                </c:pt>
                <c:pt idx="776">
                  <c:v>6.3716118472318568</c:v>
                </c:pt>
                <c:pt idx="777">
                  <c:v>7.1608459066642993</c:v>
                </c:pt>
                <c:pt idx="778">
                  <c:v>9.2453213408714277</c:v>
                </c:pt>
                <c:pt idx="779">
                  <c:v>4.6443908991413725</c:v>
                </c:pt>
                <c:pt idx="780">
                  <c:v>5.0172798368149243</c:v>
                </c:pt>
                <c:pt idx="781">
                  <c:v>7.1412451223504911</c:v>
                </c:pt>
                <c:pt idx="782">
                  <c:v>3.3672958299864741</c:v>
                </c:pt>
                <c:pt idx="783">
                  <c:v>5.5529595849216173</c:v>
                </c:pt>
                <c:pt idx="784">
                  <c:v>5.2983173665480363</c:v>
                </c:pt>
                <c:pt idx="785">
                  <c:v>5.6454468976432377</c:v>
                </c:pt>
                <c:pt idx="786">
                  <c:v>6.0753460310886842</c:v>
                </c:pt>
                <c:pt idx="787">
                  <c:v>4.1271343850450917</c:v>
                </c:pt>
                <c:pt idx="788">
                  <c:v>5.5490760848952201</c:v>
                </c:pt>
                <c:pt idx="789">
                  <c:v>5.3181199938442161</c:v>
                </c:pt>
                <c:pt idx="790">
                  <c:v>4.9767337424205742</c:v>
                </c:pt>
                <c:pt idx="791">
                  <c:v>6.4134589571673573</c:v>
                </c:pt>
                <c:pt idx="792">
                  <c:v>5.730099782973574</c:v>
                </c:pt>
                <c:pt idx="793">
                  <c:v>7.5873105060226154</c:v>
                </c:pt>
                <c:pt idx="794">
                  <c:v>5.8916442118257715</c:v>
                </c:pt>
                <c:pt idx="795">
                  <c:v>8.5393459960573708</c:v>
                </c:pt>
                <c:pt idx="796">
                  <c:v>7.5283317667072467</c:v>
                </c:pt>
                <c:pt idx="797">
                  <c:v>5.6204008657171496</c:v>
                </c:pt>
                <c:pt idx="798">
                  <c:v>5.1984970312658261</c:v>
                </c:pt>
                <c:pt idx="799">
                  <c:v>6.2499752422594828</c:v>
                </c:pt>
                <c:pt idx="800">
                  <c:v>6.8532990931860782</c:v>
                </c:pt>
                <c:pt idx="801">
                  <c:v>6.0112671744041615</c:v>
                </c:pt>
                <c:pt idx="802">
                  <c:v>5.6383546693337454</c:v>
                </c:pt>
                <c:pt idx="803">
                  <c:v>5.9738096118692612</c:v>
                </c:pt>
                <c:pt idx="804">
                  <c:v>6.4937538398516859</c:v>
                </c:pt>
                <c:pt idx="805">
                  <c:v>4.3567088266895917</c:v>
                </c:pt>
                <c:pt idx="806">
                  <c:v>4.6728288344619058</c:v>
                </c:pt>
                <c:pt idx="807">
                  <c:v>3.6375861597263857</c:v>
                </c:pt>
                <c:pt idx="808">
                  <c:v>5.7620513827801769</c:v>
                </c:pt>
                <c:pt idx="809">
                  <c:v>6.2878585601617845</c:v>
                </c:pt>
                <c:pt idx="810">
                  <c:v>4.6249728132842707</c:v>
                </c:pt>
                <c:pt idx="811">
                  <c:v>6.0637852086876078</c:v>
                </c:pt>
                <c:pt idx="812">
                  <c:v>5.8522024797744745</c:v>
                </c:pt>
                <c:pt idx="813">
                  <c:v>6.8023947633243109</c:v>
                </c:pt>
                <c:pt idx="814">
                  <c:v>6.2841341610708019</c:v>
                </c:pt>
                <c:pt idx="815">
                  <c:v>4.9972122737641147</c:v>
                </c:pt>
                <c:pt idx="816">
                  <c:v>6.4052284580308418</c:v>
                </c:pt>
                <c:pt idx="817">
                  <c:v>5.9839362806871907</c:v>
                </c:pt>
                <c:pt idx="818">
                  <c:v>6.694562058521095</c:v>
                </c:pt>
                <c:pt idx="819">
                  <c:v>6.9450510637258338</c:v>
                </c:pt>
                <c:pt idx="820">
                  <c:v>6.045005314036012</c:v>
                </c:pt>
                <c:pt idx="821">
                  <c:v>6.6372580312844569</c:v>
                </c:pt>
                <c:pt idx="822">
                  <c:v>7.0255383146385206</c:v>
                </c:pt>
                <c:pt idx="823">
                  <c:v>5.7493929859082531</c:v>
                </c:pt>
                <c:pt idx="824">
                  <c:v>5.9839362806871907</c:v>
                </c:pt>
                <c:pt idx="825">
                  <c:v>6.2709884318582994</c:v>
                </c:pt>
                <c:pt idx="826">
                  <c:v>5.1761497325738288</c:v>
                </c:pt>
                <c:pt idx="827">
                  <c:v>7.0290875641496617</c:v>
                </c:pt>
                <c:pt idx="828">
                  <c:v>6.7153833863346808</c:v>
                </c:pt>
                <c:pt idx="829">
                  <c:v>5.521460917862246</c:v>
                </c:pt>
                <c:pt idx="830">
                  <c:v>6.1180971980413483</c:v>
                </c:pt>
                <c:pt idx="831">
                  <c:v>6.8405465292886873</c:v>
                </c:pt>
                <c:pt idx="832">
                  <c:v>6.9057532763114642</c:v>
                </c:pt>
                <c:pt idx="833">
                  <c:v>6.1463292576688975</c:v>
                </c:pt>
                <c:pt idx="834">
                  <c:v>6.0378709199221374</c:v>
                </c:pt>
                <c:pt idx="835">
                  <c:v>6.9186952190204716</c:v>
                </c:pt>
                <c:pt idx="836">
                  <c:v>7.2283884515736041</c:v>
                </c:pt>
                <c:pt idx="837">
                  <c:v>5.8021183753770629</c:v>
                </c:pt>
                <c:pt idx="838">
                  <c:v>6.0591231955817966</c:v>
                </c:pt>
                <c:pt idx="839">
                  <c:v>5.2626901889048856</c:v>
                </c:pt>
                <c:pt idx="840">
                  <c:v>5.0751738152338266</c:v>
                </c:pt>
                <c:pt idx="841">
                  <c:v>6.5323342922223491</c:v>
                </c:pt>
                <c:pt idx="842">
                  <c:v>5.2983173665480363</c:v>
                </c:pt>
                <c:pt idx="843">
                  <c:v>6.4457198193855785</c:v>
                </c:pt>
                <c:pt idx="844">
                  <c:v>5.1704839950381514</c:v>
                </c:pt>
                <c:pt idx="845">
                  <c:v>6.7141705299094721</c:v>
                </c:pt>
                <c:pt idx="846">
                  <c:v>6.2265366692874657</c:v>
                </c:pt>
                <c:pt idx="847">
                  <c:v>6.0684255882441107</c:v>
                </c:pt>
                <c:pt idx="848">
                  <c:v>6.6214056517641344</c:v>
                </c:pt>
                <c:pt idx="849">
                  <c:v>6.1984787164923079</c:v>
                </c:pt>
                <c:pt idx="850">
                  <c:v>5.7104270173748697</c:v>
                </c:pt>
                <c:pt idx="851">
                  <c:v>6.2106000770246528</c:v>
                </c:pt>
                <c:pt idx="852">
                  <c:v>5.7430031878094825</c:v>
                </c:pt>
                <c:pt idx="853">
                  <c:v>4.8751973232011512</c:v>
                </c:pt>
                <c:pt idx="854">
                  <c:v>5.9427993751267012</c:v>
                </c:pt>
                <c:pt idx="855">
                  <c:v>6.5072777123850116</c:v>
                </c:pt>
                <c:pt idx="856">
                  <c:v>4.0775374439057197</c:v>
                </c:pt>
                <c:pt idx="857">
                  <c:v>2.5649493574615367</c:v>
                </c:pt>
                <c:pt idx="858">
                  <c:v>4.4886363697321396</c:v>
                </c:pt>
                <c:pt idx="859">
                  <c:v>3.4657359027997265</c:v>
                </c:pt>
                <c:pt idx="860">
                  <c:v>4.7184988712950942</c:v>
                </c:pt>
                <c:pt idx="861">
                  <c:v>4.290459441148391</c:v>
                </c:pt>
                <c:pt idx="862">
                  <c:v>3.8712010109078911</c:v>
                </c:pt>
                <c:pt idx="863">
                  <c:v>6.0210233493495267</c:v>
                </c:pt>
                <c:pt idx="864">
                  <c:v>4.0073331852324712</c:v>
                </c:pt>
                <c:pt idx="865">
                  <c:v>4.7621739347977563</c:v>
                </c:pt>
                <c:pt idx="866">
                  <c:v>3.970291913552122</c:v>
                </c:pt>
                <c:pt idx="867">
                  <c:v>4.1271343850450917</c:v>
                </c:pt>
                <c:pt idx="868">
                  <c:v>5.0625950330269669</c:v>
                </c:pt>
                <c:pt idx="869">
                  <c:v>3.4965075614664802</c:v>
                </c:pt>
                <c:pt idx="870">
                  <c:v>6.9216581841511289</c:v>
                </c:pt>
                <c:pt idx="871">
                  <c:v>7.2647301779298674</c:v>
                </c:pt>
                <c:pt idx="872">
                  <c:v>6.75343791859778</c:v>
                </c:pt>
                <c:pt idx="873">
                  <c:v>5.389071729816501</c:v>
                </c:pt>
                <c:pt idx="874">
                  <c:v>6.4167322825123261</c:v>
                </c:pt>
                <c:pt idx="875">
                  <c:v>5.6204008657171496</c:v>
                </c:pt>
                <c:pt idx="876">
                  <c:v>5.934894195619588</c:v>
                </c:pt>
                <c:pt idx="877">
                  <c:v>6.1025585946135692</c:v>
                </c:pt>
                <c:pt idx="878">
                  <c:v>6.1136821798322316</c:v>
                </c:pt>
                <c:pt idx="879">
                  <c:v>5.9188938542731462</c:v>
                </c:pt>
                <c:pt idx="880">
                  <c:v>5.1647859739235145</c:v>
                </c:pt>
                <c:pt idx="881">
                  <c:v>4.9767337424205742</c:v>
                </c:pt>
                <c:pt idx="882">
                  <c:v>5.7203117766074119</c:v>
                </c:pt>
                <c:pt idx="883">
                  <c:v>6.7821920560067914</c:v>
                </c:pt>
                <c:pt idx="884">
                  <c:v>7.1592919047975645</c:v>
                </c:pt>
                <c:pt idx="885">
                  <c:v>6.6437897331476723</c:v>
                </c:pt>
                <c:pt idx="886">
                  <c:v>7.4662275562154807</c:v>
                </c:pt>
                <c:pt idx="887">
                  <c:v>5.3230099791384085</c:v>
                </c:pt>
                <c:pt idx="888">
                  <c:v>7.4667994750186022</c:v>
                </c:pt>
                <c:pt idx="889">
                  <c:v>5.9427993751267012</c:v>
                </c:pt>
                <c:pt idx="890">
                  <c:v>5.9889614168898637</c:v>
                </c:pt>
                <c:pt idx="891">
                  <c:v>6.6871086078665147</c:v>
                </c:pt>
                <c:pt idx="892">
                  <c:v>6.7405193596062229</c:v>
                </c:pt>
                <c:pt idx="893">
                  <c:v>6.045005314036012</c:v>
                </c:pt>
                <c:pt idx="894">
                  <c:v>6.3117348091529148</c:v>
                </c:pt>
                <c:pt idx="895">
                  <c:v>5.6664266881124323</c:v>
                </c:pt>
                <c:pt idx="896">
                  <c:v>5.8805329864007003</c:v>
                </c:pt>
                <c:pt idx="897">
                  <c:v>5.9610053396232736</c:v>
                </c:pt>
                <c:pt idx="898">
                  <c:v>7.0664669701369576</c:v>
                </c:pt>
                <c:pt idx="899">
                  <c:v>6.9177056098353047</c:v>
                </c:pt>
                <c:pt idx="900">
                  <c:v>6.0014148779611505</c:v>
                </c:pt>
                <c:pt idx="901">
                  <c:v>4.9558270576012609</c:v>
                </c:pt>
                <c:pt idx="902">
                  <c:v>7.0431599159883405</c:v>
                </c:pt>
                <c:pt idx="903">
                  <c:v>6.2186001196917289</c:v>
                </c:pt>
                <c:pt idx="904">
                  <c:v>5.6131281063880705</c:v>
                </c:pt>
                <c:pt idx="905">
                  <c:v>6.9660241871061128</c:v>
                </c:pt>
                <c:pt idx="906">
                  <c:v>6.0426328336823811</c:v>
                </c:pt>
                <c:pt idx="907">
                  <c:v>5.5053315359323625</c:v>
                </c:pt>
                <c:pt idx="908">
                  <c:v>7.3421317305847218</c:v>
                </c:pt>
                <c:pt idx="909">
                  <c:v>7.3460102099132927</c:v>
                </c:pt>
                <c:pt idx="910">
                  <c:v>5.9712618397904622</c:v>
                </c:pt>
                <c:pt idx="911">
                  <c:v>6.2285110035911835</c:v>
                </c:pt>
                <c:pt idx="912">
                  <c:v>5.7868973813667077</c:v>
                </c:pt>
                <c:pt idx="913">
                  <c:v>5.6733232671714928</c:v>
                </c:pt>
                <c:pt idx="914">
                  <c:v>5.602118820879701</c:v>
                </c:pt>
                <c:pt idx="915">
                  <c:v>4.0430512678345503</c:v>
                </c:pt>
                <c:pt idx="916">
                  <c:v>4.4543472962535073</c:v>
                </c:pt>
                <c:pt idx="917">
                  <c:v>5.0751738152338266</c:v>
                </c:pt>
                <c:pt idx="918">
                  <c:v>3.4339872044851463</c:v>
                </c:pt>
                <c:pt idx="919">
                  <c:v>5.6903594543240601</c:v>
                </c:pt>
                <c:pt idx="920">
                  <c:v>3.8918202981106265</c:v>
                </c:pt>
                <c:pt idx="921">
                  <c:v>5.2203558250783244</c:v>
                </c:pt>
                <c:pt idx="922">
                  <c:v>6.3919171133926023</c:v>
                </c:pt>
                <c:pt idx="923">
                  <c:v>6.8511849274937431</c:v>
                </c:pt>
                <c:pt idx="924">
                  <c:v>6.4329400927391793</c:v>
                </c:pt>
                <c:pt idx="925">
                  <c:v>5.9375362050824263</c:v>
                </c:pt>
                <c:pt idx="926">
                  <c:v>6.7322107064672059</c:v>
                </c:pt>
                <c:pt idx="927">
                  <c:v>4.6728288344619058</c:v>
                </c:pt>
                <c:pt idx="928">
                  <c:v>6.8596149036542018</c:v>
                </c:pt>
                <c:pt idx="929">
                  <c:v>6.8721281013389861</c:v>
                </c:pt>
                <c:pt idx="930">
                  <c:v>6.816735880594968</c:v>
                </c:pt>
                <c:pt idx="931">
                  <c:v>5.9712618397904622</c:v>
                </c:pt>
                <c:pt idx="932">
                  <c:v>6.1484682959176471</c:v>
                </c:pt>
                <c:pt idx="933">
                  <c:v>6.1246833908942051</c:v>
                </c:pt>
                <c:pt idx="934">
                  <c:v>5.6167710976665717</c:v>
                </c:pt>
                <c:pt idx="935">
                  <c:v>6.4785096422085688</c:v>
                </c:pt>
                <c:pt idx="936">
                  <c:v>6.8936563546026353</c:v>
                </c:pt>
                <c:pt idx="937">
                  <c:v>7.7328075304220212</c:v>
                </c:pt>
                <c:pt idx="938">
                  <c:v>6.8394764382288429</c:v>
                </c:pt>
                <c:pt idx="939">
                  <c:v>8.0023595462527073</c:v>
                </c:pt>
                <c:pt idx="940">
                  <c:v>6.6120410348330916</c:v>
                </c:pt>
                <c:pt idx="941">
                  <c:v>5.5645204073226937</c:v>
                </c:pt>
                <c:pt idx="942">
                  <c:v>5.5053315359323625</c:v>
                </c:pt>
                <c:pt idx="943">
                  <c:v>7.1356873470281439</c:v>
                </c:pt>
                <c:pt idx="944">
                  <c:v>6.6833609457662746</c:v>
                </c:pt>
                <c:pt idx="945">
                  <c:v>4.9698132995760007</c:v>
                </c:pt>
                <c:pt idx="946">
                  <c:v>5.1357984370502621</c:v>
                </c:pt>
                <c:pt idx="947">
                  <c:v>5.4161004022044201</c:v>
                </c:pt>
                <c:pt idx="948">
                  <c:v>4.9272536851572051</c:v>
                </c:pt>
                <c:pt idx="949">
                  <c:v>3.8918202981106265</c:v>
                </c:pt>
                <c:pt idx="950">
                  <c:v>5.8464387750577247</c:v>
                </c:pt>
                <c:pt idx="951">
                  <c:v>3.3672958299864741</c:v>
                </c:pt>
                <c:pt idx="952">
                  <c:v>5.5721540321777647</c:v>
                </c:pt>
                <c:pt idx="953">
                  <c:v>4.8283137373023015</c:v>
                </c:pt>
                <c:pt idx="954">
                  <c:v>5.7430031878094825</c:v>
                </c:pt>
                <c:pt idx="955">
                  <c:v>5.5947113796018391</c:v>
                </c:pt>
                <c:pt idx="956">
                  <c:v>3.1354942159291497</c:v>
                </c:pt>
                <c:pt idx="957">
                  <c:v>6.5294188382622256</c:v>
                </c:pt>
                <c:pt idx="958">
                  <c:v>5.3798973535404597</c:v>
                </c:pt>
                <c:pt idx="959">
                  <c:v>5.1590552992145291</c:v>
                </c:pt>
                <c:pt idx="960">
                  <c:v>4.7791234931115296</c:v>
                </c:pt>
                <c:pt idx="961">
                  <c:v>4.962844630259907</c:v>
                </c:pt>
                <c:pt idx="962">
                  <c:v>4.4426512564903167</c:v>
                </c:pt>
                <c:pt idx="963">
                  <c:v>4.6249728132842707</c:v>
                </c:pt>
                <c:pt idx="964">
                  <c:v>3.8066624897703196</c:v>
                </c:pt>
                <c:pt idx="965">
                  <c:v>5.5721540321777647</c:v>
                </c:pt>
                <c:pt idx="966">
                  <c:v>4.3307333402863311</c:v>
                </c:pt>
                <c:pt idx="967">
                  <c:v>5.8230458954830189</c:v>
                </c:pt>
                <c:pt idx="968">
                  <c:v>6.2186001196917289</c:v>
                </c:pt>
                <c:pt idx="969">
                  <c:v>6.1202974189509503</c:v>
                </c:pt>
                <c:pt idx="970">
                  <c:v>6.8200163646741299</c:v>
                </c:pt>
                <c:pt idx="971">
                  <c:v>6.7546040994879624</c:v>
                </c:pt>
                <c:pt idx="972">
                  <c:v>5.7365722974791922</c:v>
                </c:pt>
                <c:pt idx="973">
                  <c:v>5.5294290875114234</c:v>
                </c:pt>
                <c:pt idx="974">
                  <c:v>5.0238805208462765</c:v>
                </c:pt>
                <c:pt idx="975">
                  <c:v>7.1356873470281439</c:v>
                </c:pt>
                <c:pt idx="976">
                  <c:v>6.8783264682913252</c:v>
                </c:pt>
                <c:pt idx="977">
                  <c:v>5.8200829303523616</c:v>
                </c:pt>
                <c:pt idx="978">
                  <c:v>4.4886363697321396</c:v>
                </c:pt>
                <c:pt idx="979">
                  <c:v>5.3659760150218512</c:v>
                </c:pt>
                <c:pt idx="980">
                  <c:v>5.9738096118692612</c:v>
                </c:pt>
                <c:pt idx="981">
                  <c:v>5.2522734280466299</c:v>
                </c:pt>
                <c:pt idx="982">
                  <c:v>5.2933048247244923</c:v>
                </c:pt>
                <c:pt idx="983">
                  <c:v>6.6995003401616779</c:v>
                </c:pt>
                <c:pt idx="984">
                  <c:v>5.7745515455444085</c:v>
                </c:pt>
                <c:pt idx="985">
                  <c:v>5.5721540321777647</c:v>
                </c:pt>
                <c:pt idx="986">
                  <c:v>6.9735430195201404</c:v>
                </c:pt>
                <c:pt idx="987">
                  <c:v>5.6312117818213654</c:v>
                </c:pt>
                <c:pt idx="988">
                  <c:v>6.7440591863113477</c:v>
                </c:pt>
                <c:pt idx="989">
                  <c:v>6.4232469635335194</c:v>
                </c:pt>
                <c:pt idx="990">
                  <c:v>6.7475865268293154</c:v>
                </c:pt>
                <c:pt idx="991">
                  <c:v>6.5916737320086582</c:v>
                </c:pt>
                <c:pt idx="992">
                  <c:v>5.6454468976432377</c:v>
                </c:pt>
                <c:pt idx="993">
                  <c:v>6.2653012127377101</c:v>
                </c:pt>
                <c:pt idx="994">
                  <c:v>5.4510384535657002</c:v>
                </c:pt>
                <c:pt idx="995">
                  <c:v>5.2522734280466299</c:v>
                </c:pt>
                <c:pt idx="996">
                  <c:v>5.2832037287379885</c:v>
                </c:pt>
                <c:pt idx="997">
                  <c:v>6.1398845522262553</c:v>
                </c:pt>
                <c:pt idx="998">
                  <c:v>6.2146080984221914</c:v>
                </c:pt>
                <c:pt idx="999">
                  <c:v>7.3343293503005365</c:v>
                </c:pt>
                <c:pt idx="1000">
                  <c:v>7.6367521124357793</c:v>
                </c:pt>
                <c:pt idx="1001">
                  <c:v>6.8752320872765766</c:v>
                </c:pt>
                <c:pt idx="1002">
                  <c:v>6.3935907539506314</c:v>
                </c:pt>
                <c:pt idx="1003">
                  <c:v>6.061456918928017</c:v>
                </c:pt>
                <c:pt idx="1004">
                  <c:v>6.9304947659516261</c:v>
                </c:pt>
                <c:pt idx="1005">
                  <c:v>6.3456363608285962</c:v>
                </c:pt>
                <c:pt idx="1006">
                  <c:v>5.2094861528414214</c:v>
                </c:pt>
                <c:pt idx="1007">
                  <c:v>6.6720329454610674</c:v>
                </c:pt>
                <c:pt idx="1008">
                  <c:v>6.5957805139613113</c:v>
                </c:pt>
                <c:pt idx="1009">
                  <c:v>4.8520302639196169</c:v>
                </c:pt>
                <c:pt idx="1010">
                  <c:v>6.045005314036012</c:v>
                </c:pt>
                <c:pt idx="1011">
                  <c:v>7.2957350727492818</c:v>
                </c:pt>
                <c:pt idx="1012">
                  <c:v>6.6580110458707482</c:v>
                </c:pt>
                <c:pt idx="1013">
                  <c:v>7.7977020355166902</c:v>
                </c:pt>
                <c:pt idx="1014">
                  <c:v>6.1377270540862341</c:v>
                </c:pt>
                <c:pt idx="1015">
                  <c:v>5.4930614433405482</c:v>
                </c:pt>
                <c:pt idx="1016">
                  <c:v>5.7930136083841441</c:v>
                </c:pt>
                <c:pt idx="1017">
                  <c:v>6.3473892096560105</c:v>
                </c:pt>
                <c:pt idx="1018">
                  <c:v>6.1964441277945204</c:v>
                </c:pt>
                <c:pt idx="1019">
                  <c:v>5.9242557974145322</c:v>
                </c:pt>
                <c:pt idx="1020">
                  <c:v>4.499809670330265</c:v>
                </c:pt>
                <c:pt idx="1021">
                  <c:v>6.4614681763537174</c:v>
                </c:pt>
                <c:pt idx="1022">
                  <c:v>5.955837369464831</c:v>
                </c:pt>
                <c:pt idx="1023">
                  <c:v>6.5539334040258108</c:v>
                </c:pt>
                <c:pt idx="1024">
                  <c:v>5.2257466737132017</c:v>
                </c:pt>
                <c:pt idx="1025">
                  <c:v>5.2364419628299492</c:v>
                </c:pt>
                <c:pt idx="1026">
                  <c:v>5.9839362806871907</c:v>
                </c:pt>
                <c:pt idx="1027">
                  <c:v>5.8200829303523616</c:v>
                </c:pt>
                <c:pt idx="1028">
                  <c:v>5.2933048247244923</c:v>
                </c:pt>
                <c:pt idx="1029">
                  <c:v>4.7449321283632502</c:v>
                </c:pt>
                <c:pt idx="1030">
                  <c:v>5.521460917862246</c:v>
                </c:pt>
                <c:pt idx="1031">
                  <c:v>5.7137328055093688</c:v>
                </c:pt>
                <c:pt idx="1032">
                  <c:v>4.4886363697321396</c:v>
                </c:pt>
                <c:pt idx="1033">
                  <c:v>3.4965075614664802</c:v>
                </c:pt>
                <c:pt idx="1034">
                  <c:v>7.122866658599083</c:v>
                </c:pt>
                <c:pt idx="1035">
                  <c:v>5.2040066870767951</c:v>
                </c:pt>
                <c:pt idx="1036">
                  <c:v>6.8384052008473439</c:v>
                </c:pt>
                <c:pt idx="1037">
                  <c:v>5.7430031878094825</c:v>
                </c:pt>
                <c:pt idx="1038">
                  <c:v>7.8524390853575099</c:v>
                </c:pt>
                <c:pt idx="1039">
                  <c:v>6.2005091740426899</c:v>
                </c:pt>
                <c:pt idx="1040">
                  <c:v>7.203405521083095</c:v>
                </c:pt>
                <c:pt idx="1041">
                  <c:v>7.2861917147023822</c:v>
                </c:pt>
                <c:pt idx="1042">
                  <c:v>7.6128310304073565</c:v>
                </c:pt>
                <c:pt idx="1043">
                  <c:v>6.3350542514980592</c:v>
                </c:pt>
                <c:pt idx="1044">
                  <c:v>6.4536249988926917</c:v>
                </c:pt>
                <c:pt idx="1045">
                  <c:v>7.2232956795623142</c:v>
                </c:pt>
                <c:pt idx="1046">
                  <c:v>7.9728107841214042</c:v>
                </c:pt>
                <c:pt idx="1047">
                  <c:v>6.9107507879619359</c:v>
                </c:pt>
                <c:pt idx="1048">
                  <c:v>8.2065836143207527</c:v>
                </c:pt>
                <c:pt idx="1049">
                  <c:v>7.1300985101255776</c:v>
                </c:pt>
                <c:pt idx="1050">
                  <c:v>6.6908422774185636</c:v>
                </c:pt>
                <c:pt idx="1051">
                  <c:v>6.953684210870537</c:v>
                </c:pt>
                <c:pt idx="1052">
                  <c:v>7.1974353540965907</c:v>
                </c:pt>
                <c:pt idx="1053">
                  <c:v>6.9167150203536085</c:v>
                </c:pt>
                <c:pt idx="1054">
                  <c:v>5.2257466737132017</c:v>
                </c:pt>
                <c:pt idx="1055">
                  <c:v>6.3473892096560105</c:v>
                </c:pt>
                <c:pt idx="1056">
                  <c:v>5.955837369464831</c:v>
                </c:pt>
                <c:pt idx="1057">
                  <c:v>6.045005314036012</c:v>
                </c:pt>
                <c:pt idx="1058">
                  <c:v>6.5750758405996201</c:v>
                </c:pt>
                <c:pt idx="1059">
                  <c:v>6.3716118472318568</c:v>
                </c:pt>
                <c:pt idx="1060">
                  <c:v>5.43372200355424</c:v>
                </c:pt>
                <c:pt idx="1061">
                  <c:v>5.598421958998375</c:v>
                </c:pt>
                <c:pt idx="1062">
                  <c:v>4.3944491546724391</c:v>
                </c:pt>
                <c:pt idx="1063">
                  <c:v>7.3434262291473669</c:v>
                </c:pt>
                <c:pt idx="1064">
                  <c:v>6.2841341610708019</c:v>
                </c:pt>
                <c:pt idx="1065">
                  <c:v>6.3062752869480159</c:v>
                </c:pt>
                <c:pt idx="1066">
                  <c:v>5.5254529391317835</c:v>
                </c:pt>
                <c:pt idx="1067">
                  <c:v>8.1861859942260828</c:v>
                </c:pt>
                <c:pt idx="1068">
                  <c:v>7.3065313989395051</c:v>
                </c:pt>
                <c:pt idx="1069">
                  <c:v>7.3369369137076177</c:v>
                </c:pt>
                <c:pt idx="1070">
                  <c:v>7.293697720601438</c:v>
                </c:pt>
                <c:pt idx="1071">
                  <c:v>7.2086003379601991</c:v>
                </c:pt>
                <c:pt idx="1072">
                  <c:v>5.0498560072495371</c:v>
                </c:pt>
                <c:pt idx="1073">
                  <c:v>5.6240175061873385</c:v>
                </c:pt>
                <c:pt idx="1074">
                  <c:v>7.6182510978766951</c:v>
                </c:pt>
                <c:pt idx="1075">
                  <c:v>6.0354814325247563</c:v>
                </c:pt>
                <c:pt idx="1076">
                  <c:v>7.2612250919719212</c:v>
                </c:pt>
                <c:pt idx="1077">
                  <c:v>7.5963923040641959</c:v>
                </c:pt>
                <c:pt idx="1078">
                  <c:v>6.4769723628896827</c:v>
                </c:pt>
                <c:pt idx="1079">
                  <c:v>5.8493247799468593</c:v>
                </c:pt>
                <c:pt idx="1080">
                  <c:v>6.0684255882441107</c:v>
                </c:pt>
                <c:pt idx="1081">
                  <c:v>5.6454468976432377</c:v>
                </c:pt>
                <c:pt idx="1082">
                  <c:v>6.9688503783419478</c:v>
                </c:pt>
                <c:pt idx="1083">
                  <c:v>7.1716568227685142</c:v>
                </c:pt>
                <c:pt idx="1084">
                  <c:v>4.8441870864585912</c:v>
                </c:pt>
                <c:pt idx="1085">
                  <c:v>6.3952615981154493</c:v>
                </c:pt>
                <c:pt idx="1086">
                  <c:v>5.0751738152338266</c:v>
                </c:pt>
                <c:pt idx="1087">
                  <c:v>4.2766661190160553</c:v>
                </c:pt>
                <c:pt idx="1088">
                  <c:v>4.5747109785033828</c:v>
                </c:pt>
                <c:pt idx="1089">
                  <c:v>6.4473058625412127</c:v>
                </c:pt>
                <c:pt idx="1090">
                  <c:v>5.2203558250783244</c:v>
                </c:pt>
                <c:pt idx="1091">
                  <c:v>4.4773368144782069</c:v>
                </c:pt>
                <c:pt idx="1092">
                  <c:v>6.4982821494764336</c:v>
                </c:pt>
                <c:pt idx="1093">
                  <c:v>5.1647859739235145</c:v>
                </c:pt>
                <c:pt idx="1094">
                  <c:v>5.5294290875114234</c:v>
                </c:pt>
                <c:pt idx="1095">
                  <c:v>8.2902925912243148</c:v>
                </c:pt>
                <c:pt idx="1096">
                  <c:v>6.4183649359362116</c:v>
                </c:pt>
                <c:pt idx="1097">
                  <c:v>6.7044143549641069</c:v>
                </c:pt>
                <c:pt idx="1098">
                  <c:v>5.7557422135869123</c:v>
                </c:pt>
                <c:pt idx="1099">
                  <c:v>6.8648477779708603</c:v>
                </c:pt>
                <c:pt idx="1100">
                  <c:v>5.8081424899804439</c:v>
                </c:pt>
                <c:pt idx="1101">
                  <c:v>7.6098622009135539</c:v>
                </c:pt>
                <c:pt idx="1102">
                  <c:v>8.0016899780991348</c:v>
                </c:pt>
                <c:pt idx="1103">
                  <c:v>6.0497334552319577</c:v>
                </c:pt>
                <c:pt idx="1104">
                  <c:v>6.1047932324149849</c:v>
                </c:pt>
                <c:pt idx="1105">
                  <c:v>6.543911845564792</c:v>
                </c:pt>
                <c:pt idx="1106">
                  <c:v>6.2245584292753602</c:v>
                </c:pt>
                <c:pt idx="1107">
                  <c:v>5.9939614273065693</c:v>
                </c:pt>
                <c:pt idx="1108">
                  <c:v>4.9416424226093039</c:v>
                </c:pt>
                <c:pt idx="1109">
                  <c:v>6.3818160174060985</c:v>
                </c:pt>
                <c:pt idx="1110">
                  <c:v>6.8469431395853793</c:v>
                </c:pt>
                <c:pt idx="1111">
                  <c:v>6.7580945044277305</c:v>
                </c:pt>
                <c:pt idx="1112">
                  <c:v>6.4876840184846101</c:v>
                </c:pt>
                <c:pt idx="1113">
                  <c:v>6.9363427358340495</c:v>
                </c:pt>
                <c:pt idx="1114">
                  <c:v>6.4661447242376191</c:v>
                </c:pt>
                <c:pt idx="1115">
                  <c:v>6.1377270540862341</c:v>
                </c:pt>
                <c:pt idx="1116">
                  <c:v>6.6770834612471361</c:v>
                </c:pt>
                <c:pt idx="1117">
                  <c:v>6.7250336421668431</c:v>
                </c:pt>
                <c:pt idx="1118">
                  <c:v>6.9622434642662068</c:v>
                </c:pt>
                <c:pt idx="1119">
                  <c:v>5.4680601411351315</c:v>
                </c:pt>
                <c:pt idx="1120">
                  <c:v>7.3852309230665734</c:v>
                </c:pt>
                <c:pt idx="1121">
                  <c:v>6.2383246250395077</c:v>
                </c:pt>
                <c:pt idx="1122">
                  <c:v>6.6528630293533473</c:v>
                </c:pt>
                <c:pt idx="1123">
                  <c:v>5.9763509092979339</c:v>
                </c:pt>
                <c:pt idx="1124">
                  <c:v>7.6401231726953638</c:v>
                </c:pt>
                <c:pt idx="1125">
                  <c:v>7.2605225980898522</c:v>
                </c:pt>
                <c:pt idx="1126">
                  <c:v>6.7428806357919031</c:v>
                </c:pt>
                <c:pt idx="1127">
                  <c:v>6.1025585946135692</c:v>
                </c:pt>
                <c:pt idx="1128">
                  <c:v>7.0343879299155034</c:v>
                </c:pt>
                <c:pt idx="1129">
                  <c:v>6.4377516497364011</c:v>
                </c:pt>
                <c:pt idx="1130">
                  <c:v>6.3117348091529148</c:v>
                </c:pt>
                <c:pt idx="1131">
                  <c:v>7.0103118673072293</c:v>
                </c:pt>
                <c:pt idx="1132">
                  <c:v>5.9712618397904622</c:v>
                </c:pt>
                <c:pt idx="1133">
                  <c:v>6.7369669580018554</c:v>
                </c:pt>
                <c:pt idx="1134">
                  <c:v>5.8081424899804439</c:v>
                </c:pt>
                <c:pt idx="1135">
                  <c:v>6.5366915975913047</c:v>
                </c:pt>
                <c:pt idx="1136">
                  <c:v>6.8469431395853793</c:v>
                </c:pt>
                <c:pt idx="1137">
                  <c:v>4.0943445622221004</c:v>
                </c:pt>
                <c:pt idx="1138">
                  <c:v>5.3278761687895813</c:v>
                </c:pt>
                <c:pt idx="1139">
                  <c:v>6.0591231955817966</c:v>
                </c:pt>
                <c:pt idx="1140">
                  <c:v>6.0185932144962342</c:v>
                </c:pt>
                <c:pt idx="1141">
                  <c:v>6.5117453296447279</c:v>
                </c:pt>
                <c:pt idx="1142">
                  <c:v>3.044522437723423</c:v>
                </c:pt>
                <c:pt idx="1143">
                  <c:v>5.2522734280466299</c:v>
                </c:pt>
                <c:pt idx="1144">
                  <c:v>4.5538768916005408</c:v>
                </c:pt>
                <c:pt idx="1145">
                  <c:v>6.8543545022550214</c:v>
                </c:pt>
                <c:pt idx="1146">
                  <c:v>6.9508147684425836</c:v>
                </c:pt>
                <c:pt idx="1147">
                  <c:v>7.4354380198145504</c:v>
                </c:pt>
                <c:pt idx="1148">
                  <c:v>8.0570606819657655</c:v>
                </c:pt>
                <c:pt idx="1149">
                  <c:v>5.9401712527204316</c:v>
                </c:pt>
                <c:pt idx="1150">
                  <c:v>7.0825485693552999</c:v>
                </c:pt>
                <c:pt idx="1151">
                  <c:v>7.4442486494967053</c:v>
                </c:pt>
                <c:pt idx="1152">
                  <c:v>4.3438054218536841</c:v>
                </c:pt>
                <c:pt idx="1153">
                  <c:v>8.4224428548704271</c:v>
                </c:pt>
                <c:pt idx="1154">
                  <c:v>7.0192966537150445</c:v>
                </c:pt>
                <c:pt idx="1155">
                  <c:v>6.8803840821860049</c:v>
                </c:pt>
                <c:pt idx="1156">
                  <c:v>7.2758646005465328</c:v>
                </c:pt>
                <c:pt idx="1157">
                  <c:v>5.7037824746562009</c:v>
                </c:pt>
                <c:pt idx="1158">
                  <c:v>6.739336627357174</c:v>
                </c:pt>
                <c:pt idx="1159">
                  <c:v>7.3607399030582776</c:v>
                </c:pt>
                <c:pt idx="1160">
                  <c:v>5.3981627015177525</c:v>
                </c:pt>
                <c:pt idx="1161">
                  <c:v>7.2848209125686036</c:v>
                </c:pt>
                <c:pt idx="1162">
                  <c:v>7.491645473605133</c:v>
                </c:pt>
                <c:pt idx="1163">
                  <c:v>6.3767269478986268</c:v>
                </c:pt>
                <c:pt idx="1164">
                  <c:v>7.2203738367239492</c:v>
                </c:pt>
                <c:pt idx="1165">
                  <c:v>5.7365722974791922</c:v>
                </c:pt>
                <c:pt idx="1166">
                  <c:v>6.5985090286145152</c:v>
                </c:pt>
                <c:pt idx="1167">
                  <c:v>5.0937502008067623</c:v>
                </c:pt>
                <c:pt idx="1168">
                  <c:v>5.8777357817796387</c:v>
                </c:pt>
                <c:pt idx="1169">
                  <c:v>4.8121843553724171</c:v>
                </c:pt>
                <c:pt idx="1170">
                  <c:v>5.3423342519648109</c:v>
                </c:pt>
                <c:pt idx="1171">
                  <c:v>5.5333894887275203</c:v>
                </c:pt>
                <c:pt idx="1172">
                  <c:v>7.3375877435385961</c:v>
                </c:pt>
                <c:pt idx="1173">
                  <c:v>6.1964441277945204</c:v>
                </c:pt>
                <c:pt idx="1174">
                  <c:v>6.9275579062783166</c:v>
                </c:pt>
                <c:pt idx="1175">
                  <c:v>5.1647859739235145</c:v>
                </c:pt>
                <c:pt idx="1176">
                  <c:v>7.4413203897176174</c:v>
                </c:pt>
                <c:pt idx="1177">
                  <c:v>7.0817085861055746</c:v>
                </c:pt>
                <c:pt idx="1178">
                  <c:v>6.253828811575473</c:v>
                </c:pt>
                <c:pt idx="1179">
                  <c:v>6.6437897331476723</c:v>
                </c:pt>
                <c:pt idx="1180">
                  <c:v>6.8956826977478682</c:v>
                </c:pt>
                <c:pt idx="1181">
                  <c:v>6.9206715042486833</c:v>
                </c:pt>
                <c:pt idx="1182">
                  <c:v>7.6338535596817678</c:v>
                </c:pt>
                <c:pt idx="1183">
                  <c:v>7.0210839642891401</c:v>
                </c:pt>
                <c:pt idx="1184">
                  <c:v>6.4520489544372257</c:v>
                </c:pt>
                <c:pt idx="1185">
                  <c:v>6.8057225534169854</c:v>
                </c:pt>
                <c:pt idx="1186">
                  <c:v>7.6953031349635665</c:v>
                </c:pt>
                <c:pt idx="1187">
                  <c:v>5.9107966440405271</c:v>
                </c:pt>
                <c:pt idx="1188">
                  <c:v>7.2562972396906806</c:v>
                </c:pt>
                <c:pt idx="1189">
                  <c:v>7.0850642939525477</c:v>
                </c:pt>
                <c:pt idx="1190">
                  <c:v>5.7268477475871968</c:v>
                </c:pt>
                <c:pt idx="1191">
                  <c:v>5.8944028342648505</c:v>
                </c:pt>
                <c:pt idx="1192">
                  <c:v>7.5893358231706172</c:v>
                </c:pt>
                <c:pt idx="1193">
                  <c:v>5.0562458053483077</c:v>
                </c:pt>
                <c:pt idx="1194">
                  <c:v>6.642486801367256</c:v>
                </c:pt>
                <c:pt idx="1195">
                  <c:v>5.4680601411351315</c:v>
                </c:pt>
                <c:pt idx="1196">
                  <c:v>5.9026333334013659</c:v>
                </c:pt>
                <c:pt idx="1197">
                  <c:v>6.4345465187874531</c:v>
                </c:pt>
                <c:pt idx="1198">
                  <c:v>6.3543700407973507</c:v>
                </c:pt>
                <c:pt idx="1199">
                  <c:v>7.3356339819272014</c:v>
                </c:pt>
                <c:pt idx="1200">
                  <c:v>4.8520302639196169</c:v>
                </c:pt>
                <c:pt idx="1201">
                  <c:v>5.3033049080590757</c:v>
                </c:pt>
                <c:pt idx="1202">
                  <c:v>6.1612073216950769</c:v>
                </c:pt>
                <c:pt idx="1203">
                  <c:v>3.7612001156935624</c:v>
                </c:pt>
                <c:pt idx="1204">
                  <c:v>4.1588830833596715</c:v>
                </c:pt>
                <c:pt idx="1205">
                  <c:v>4.1108738641733114</c:v>
                </c:pt>
                <c:pt idx="1206">
                  <c:v>4.7535901911063645</c:v>
                </c:pt>
                <c:pt idx="1207">
                  <c:v>3.8918202981106265</c:v>
                </c:pt>
                <c:pt idx="1208">
                  <c:v>4.2484952420493594</c:v>
                </c:pt>
                <c:pt idx="1209">
                  <c:v>6.0637852086876078</c:v>
                </c:pt>
                <c:pt idx="1210">
                  <c:v>4.5325994931532563</c:v>
                </c:pt>
                <c:pt idx="1211">
                  <c:v>6.1290502100605453</c:v>
                </c:pt>
                <c:pt idx="1212">
                  <c:v>4.0073331852324712</c:v>
                </c:pt>
                <c:pt idx="1213">
                  <c:v>4.8283137373023015</c:v>
                </c:pt>
                <c:pt idx="1214">
                  <c:v>3.8712010109078911</c:v>
                </c:pt>
                <c:pt idx="1215">
                  <c:v>5.5451774444795623</c:v>
                </c:pt>
                <c:pt idx="1216">
                  <c:v>4.219507705176107</c:v>
                </c:pt>
                <c:pt idx="1217">
                  <c:v>5.2311086168545868</c:v>
                </c:pt>
                <c:pt idx="1218">
                  <c:v>8.0805469658244977</c:v>
                </c:pt>
                <c:pt idx="1219">
                  <c:v>6.2690962837062614</c:v>
                </c:pt>
                <c:pt idx="1220">
                  <c:v>7.823245690685523</c:v>
                </c:pt>
                <c:pt idx="1221">
                  <c:v>7.9672801789422003</c:v>
                </c:pt>
                <c:pt idx="1222">
                  <c:v>7.0800264999225906</c:v>
                </c:pt>
                <c:pt idx="1223">
                  <c:v>7.1959372264755688</c:v>
                </c:pt>
                <c:pt idx="1224">
                  <c:v>6.0185932144962342</c:v>
                </c:pt>
                <c:pt idx="1225">
                  <c:v>7.8857053912430199</c:v>
                </c:pt>
                <c:pt idx="1226">
                  <c:v>7.0553128433397516</c:v>
                </c:pt>
                <c:pt idx="1227">
                  <c:v>5.855071922202427</c:v>
                </c:pt>
                <c:pt idx="1228">
                  <c:v>6.1737861039019366</c:v>
                </c:pt>
                <c:pt idx="1229">
                  <c:v>7.6309465808904591</c:v>
                </c:pt>
                <c:pt idx="1230">
                  <c:v>6.2324480165505225</c:v>
                </c:pt>
                <c:pt idx="1231">
                  <c:v>6.6933236682699491</c:v>
                </c:pt>
                <c:pt idx="1232">
                  <c:v>8.664578178329295</c:v>
                </c:pt>
                <c:pt idx="1233">
                  <c:v>5.6058020662959978</c:v>
                </c:pt>
                <c:pt idx="1234">
                  <c:v>4.7957905455967413</c:v>
                </c:pt>
                <c:pt idx="1235">
                  <c:v>7.4673710669175595</c:v>
                </c:pt>
                <c:pt idx="1236">
                  <c:v>5.0498560072495371</c:v>
                </c:pt>
                <c:pt idx="1237">
                  <c:v>7.3395376954076745</c:v>
                </c:pt>
                <c:pt idx="1238">
                  <c:v>7.4645098346365275</c:v>
                </c:pt>
                <c:pt idx="1239">
                  <c:v>7.3172124083598389</c:v>
                </c:pt>
                <c:pt idx="1240">
                  <c:v>6.0707377280024897</c:v>
                </c:pt>
                <c:pt idx="1241">
                  <c:v>6.4002574453088208</c:v>
                </c:pt>
                <c:pt idx="1242">
                  <c:v>7.0647590277918022</c:v>
                </c:pt>
                <c:pt idx="1243">
                  <c:v>6.9177056098353047</c:v>
                </c:pt>
                <c:pt idx="1244">
                  <c:v>7.0975488506147926</c:v>
                </c:pt>
                <c:pt idx="1245">
                  <c:v>7.9102237070973445</c:v>
                </c:pt>
                <c:pt idx="1246">
                  <c:v>7.4905294020607114</c:v>
                </c:pt>
                <c:pt idx="1247">
                  <c:v>7.1731917424865985</c:v>
                </c:pt>
                <c:pt idx="1248">
                  <c:v>7.6582275261613519</c:v>
                </c:pt>
                <c:pt idx="1249">
                  <c:v>6.6580110458707482</c:v>
                </c:pt>
                <c:pt idx="1250">
                  <c:v>7.8367647832640666</c:v>
                </c:pt>
                <c:pt idx="1251">
                  <c:v>6.5191472879403953</c:v>
                </c:pt>
                <c:pt idx="1252">
                  <c:v>7.0396603498620758</c:v>
                </c:pt>
                <c:pt idx="1253">
                  <c:v>5.0689042022202315</c:v>
                </c:pt>
                <c:pt idx="1254">
                  <c:v>6.9669671386139829</c:v>
                </c:pt>
                <c:pt idx="1255">
                  <c:v>6.8232861223556869</c:v>
                </c:pt>
                <c:pt idx="1256">
                  <c:v>8.0219127789857083</c:v>
                </c:pt>
                <c:pt idx="1257">
                  <c:v>6.543911845564792</c:v>
                </c:pt>
                <c:pt idx="1258">
                  <c:v>7.5267175613527062</c:v>
                </c:pt>
                <c:pt idx="1259">
                  <c:v>7.2943772992888212</c:v>
                </c:pt>
                <c:pt idx="1260">
                  <c:v>6.5102583405231496</c:v>
                </c:pt>
                <c:pt idx="1261">
                  <c:v>7.3771337128339542</c:v>
                </c:pt>
                <c:pt idx="1262">
                  <c:v>7.4610655143542832</c:v>
                </c:pt>
                <c:pt idx="1263">
                  <c:v>6.7499311937885702</c:v>
                </c:pt>
                <c:pt idx="1264">
                  <c:v>5.1984970312658261</c:v>
                </c:pt>
                <c:pt idx="1265">
                  <c:v>7.4360278163518485</c:v>
                </c:pt>
                <c:pt idx="1266">
                  <c:v>6.9593985121339754</c:v>
                </c:pt>
                <c:pt idx="1267">
                  <c:v>5.3706380281276624</c:v>
                </c:pt>
                <c:pt idx="1268">
                  <c:v>7.4988697339769308</c:v>
                </c:pt>
                <c:pt idx="1269">
                  <c:v>8.006700845440367</c:v>
                </c:pt>
                <c:pt idx="1270">
                  <c:v>6.0730445341004051</c:v>
                </c:pt>
                <c:pt idx="1271">
                  <c:v>6.3952615981154493</c:v>
                </c:pt>
                <c:pt idx="1272">
                  <c:v>5.9026333334013659</c:v>
                </c:pt>
                <c:pt idx="1273">
                  <c:v>5.9687075599853658</c:v>
                </c:pt>
                <c:pt idx="1274">
                  <c:v>6.4345465187874531</c:v>
                </c:pt>
                <c:pt idx="1275">
                  <c:v>6.9641356124182447</c:v>
                </c:pt>
                <c:pt idx="1276">
                  <c:v>6.4846352356352517</c:v>
                </c:pt>
                <c:pt idx="1277">
                  <c:v>6.2653012127377101</c:v>
                </c:pt>
                <c:pt idx="1278">
                  <c:v>5.1704839950381514</c:v>
                </c:pt>
                <c:pt idx="1279">
                  <c:v>7.6098622009135539</c:v>
                </c:pt>
                <c:pt idx="1280">
                  <c:v>7.368970402194793</c:v>
                </c:pt>
                <c:pt idx="1281">
                  <c:v>5.7365722974791922</c:v>
                </c:pt>
                <c:pt idx="1282">
                  <c:v>6.8232861223556869</c:v>
                </c:pt>
                <c:pt idx="1283">
                  <c:v>5.8805329864007003</c:v>
                </c:pt>
                <c:pt idx="1284">
                  <c:v>3.4657359027997265</c:v>
                </c:pt>
                <c:pt idx="1285">
                  <c:v>4.6249728132842707</c:v>
                </c:pt>
                <c:pt idx="1286">
                  <c:v>6.8178305714541496</c:v>
                </c:pt>
                <c:pt idx="1287">
                  <c:v>5.181783550292085</c:v>
                </c:pt>
                <c:pt idx="1288">
                  <c:v>5.5606816310155276</c:v>
                </c:pt>
                <c:pt idx="1289">
                  <c:v>4.5951198501345898</c:v>
                </c:pt>
                <c:pt idx="1290">
                  <c:v>5.1647859739235145</c:v>
                </c:pt>
                <c:pt idx="1291">
                  <c:v>5.857933154483459</c:v>
                </c:pt>
                <c:pt idx="1292">
                  <c:v>6.2878585601617845</c:v>
                </c:pt>
                <c:pt idx="1293">
                  <c:v>3.7376696182833684</c:v>
                </c:pt>
                <c:pt idx="1294">
                  <c:v>5.8861040314501558</c:v>
                </c:pt>
                <c:pt idx="1295">
                  <c:v>5.6419070709381138</c:v>
                </c:pt>
                <c:pt idx="1296">
                  <c:v>4.8978397999509111</c:v>
                </c:pt>
                <c:pt idx="1297">
                  <c:v>5.0304379213924353</c:v>
                </c:pt>
                <c:pt idx="1298">
                  <c:v>6.6039438246004725</c:v>
                </c:pt>
                <c:pt idx="1299">
                  <c:v>6.7031881132408628</c:v>
                </c:pt>
                <c:pt idx="1300">
                  <c:v>7.0228680860826413</c:v>
                </c:pt>
                <c:pt idx="1301">
                  <c:v>7.9915922820680922</c:v>
                </c:pt>
                <c:pt idx="1302">
                  <c:v>7.6875387662016292</c:v>
                </c:pt>
                <c:pt idx="1303">
                  <c:v>6.7557689219842549</c:v>
                </c:pt>
                <c:pt idx="1304">
                  <c:v>6.0137151560428022</c:v>
                </c:pt>
                <c:pt idx="1305">
                  <c:v>6.6580110458707482</c:v>
                </c:pt>
                <c:pt idx="1306">
                  <c:v>5.8051349689164882</c:v>
                </c:pt>
                <c:pt idx="1307">
                  <c:v>7.5131635452340753</c:v>
                </c:pt>
                <c:pt idx="1308">
                  <c:v>7.0192966537150445</c:v>
                </c:pt>
                <c:pt idx="1309">
                  <c:v>6.7417006946520548</c:v>
                </c:pt>
                <c:pt idx="1310">
                  <c:v>7.6591713676660582</c:v>
                </c:pt>
                <c:pt idx="1311">
                  <c:v>5.9506425525877269</c:v>
                </c:pt>
                <c:pt idx="1312">
                  <c:v>7.0925737159746784</c:v>
                </c:pt>
                <c:pt idx="1313">
                  <c:v>6.5012896705403893</c:v>
                </c:pt>
                <c:pt idx="1314">
                  <c:v>7.6133249795406392</c:v>
                </c:pt>
                <c:pt idx="1315">
                  <c:v>6.3044488024219811</c:v>
                </c:pt>
                <c:pt idx="1316">
                  <c:v>4.6051701859880918</c:v>
                </c:pt>
                <c:pt idx="1317">
                  <c:v>5.7525726388256331</c:v>
                </c:pt>
                <c:pt idx="1318">
                  <c:v>5.3565862746720123</c:v>
                </c:pt>
                <c:pt idx="1319">
                  <c:v>5.5093883366279774</c:v>
                </c:pt>
                <c:pt idx="1320">
                  <c:v>7.6133249795406392</c:v>
                </c:pt>
                <c:pt idx="1321">
                  <c:v>8.5012670408659776</c:v>
                </c:pt>
                <c:pt idx="1322">
                  <c:v>7.8461988154974254</c:v>
                </c:pt>
                <c:pt idx="1323">
                  <c:v>5.6801726090170677</c:v>
                </c:pt>
                <c:pt idx="1324">
                  <c:v>7.1000271666292596</c:v>
                </c:pt>
                <c:pt idx="1325">
                  <c:v>7.6152983398258147</c:v>
                </c:pt>
                <c:pt idx="1326">
                  <c:v>6.1758672701057611</c:v>
                </c:pt>
                <c:pt idx="1327">
                  <c:v>5.5568280616995374</c:v>
                </c:pt>
                <c:pt idx="1328">
                  <c:v>5.3327187932653688</c:v>
                </c:pt>
                <c:pt idx="1329">
                  <c:v>5.6869753563398202</c:v>
                </c:pt>
                <c:pt idx="1330">
                  <c:v>4.6728288344619058</c:v>
                </c:pt>
                <c:pt idx="1331">
                  <c:v>7.3152183897529746</c:v>
                </c:pt>
                <c:pt idx="1332">
                  <c:v>6.9754139274559517</c:v>
                </c:pt>
                <c:pt idx="1333">
                  <c:v>4.8202815656050371</c:v>
                </c:pt>
                <c:pt idx="1334">
                  <c:v>5.6801726090170677</c:v>
                </c:pt>
                <c:pt idx="1335">
                  <c:v>7.237778191923443</c:v>
                </c:pt>
                <c:pt idx="1336">
                  <c:v>5.1704839950381514</c:v>
                </c:pt>
                <c:pt idx="1337">
                  <c:v>5.7899601708972535</c:v>
                </c:pt>
                <c:pt idx="1338">
                  <c:v>5.3033049080590757</c:v>
                </c:pt>
                <c:pt idx="1339">
                  <c:v>6.1398845522262553</c:v>
                </c:pt>
                <c:pt idx="1340">
                  <c:v>4.3820266346738812</c:v>
                </c:pt>
                <c:pt idx="1341">
                  <c:v>5.8777357817796387</c:v>
                </c:pt>
                <c:pt idx="1342">
                  <c:v>5.1179938124167554</c:v>
                </c:pt>
                <c:pt idx="1343">
                  <c:v>7.8220440081856193</c:v>
                </c:pt>
                <c:pt idx="1344">
                  <c:v>8.17413934342947</c:v>
                </c:pt>
                <c:pt idx="1345">
                  <c:v>6.9498564550007726</c:v>
                </c:pt>
                <c:pt idx="1346">
                  <c:v>7.1260872732991247</c:v>
                </c:pt>
                <c:pt idx="1347">
                  <c:v>6.3099182782265162</c:v>
                </c:pt>
                <c:pt idx="1348">
                  <c:v>8.1362255549084601</c:v>
                </c:pt>
                <c:pt idx="1349">
                  <c:v>6.956545443151569</c:v>
                </c:pt>
                <c:pt idx="1350">
                  <c:v>5.1984970312658261</c:v>
                </c:pt>
                <c:pt idx="1351">
                  <c:v>6.0234475929610332</c:v>
                </c:pt>
                <c:pt idx="1352">
                  <c:v>7.0958932210975316</c:v>
                </c:pt>
                <c:pt idx="1353">
                  <c:v>6.776506992372183</c:v>
                </c:pt>
                <c:pt idx="1354">
                  <c:v>7.2930176797727819</c:v>
                </c:pt>
                <c:pt idx="1355">
                  <c:v>7.203405521083095</c:v>
                </c:pt>
                <c:pt idx="1356">
                  <c:v>7.2584121505953068</c:v>
                </c:pt>
                <c:pt idx="1357">
                  <c:v>6.2245584292753602</c:v>
                </c:pt>
                <c:pt idx="1358">
                  <c:v>6.0822189103764464</c:v>
                </c:pt>
                <c:pt idx="1359">
                  <c:v>7.3721180283377867</c:v>
                </c:pt>
                <c:pt idx="1360">
                  <c:v>6.8254600362553068</c:v>
                </c:pt>
                <c:pt idx="1361">
                  <c:v>7.368970402194793</c:v>
                </c:pt>
                <c:pt idx="1362">
                  <c:v>6.5424719605068047</c:v>
                </c:pt>
                <c:pt idx="1363">
                  <c:v>5.8971538676367405</c:v>
                </c:pt>
                <c:pt idx="1364">
                  <c:v>6.9186952190204716</c:v>
                </c:pt>
                <c:pt idx="1365">
                  <c:v>6.7153833863346808</c:v>
                </c:pt>
                <c:pt idx="1366">
                  <c:v>5.2149357576089859</c:v>
                </c:pt>
                <c:pt idx="1367">
                  <c:v>6.0282785202306979</c:v>
                </c:pt>
                <c:pt idx="1368">
                  <c:v>6.9117473002516743</c:v>
                </c:pt>
                <c:pt idx="1369">
                  <c:v>6.2557500417533669</c:v>
                </c:pt>
                <c:pt idx="1370">
                  <c:v>4.499809670330265</c:v>
                </c:pt>
                <c:pt idx="1371">
                  <c:v>4.219507705176107</c:v>
                </c:pt>
                <c:pt idx="1372">
                  <c:v>3.6888794541139363</c:v>
                </c:pt>
                <c:pt idx="1373">
                  <c:v>4.0604430105464191</c:v>
                </c:pt>
                <c:pt idx="1374">
                  <c:v>4.4773368144782069</c:v>
                </c:pt>
                <c:pt idx="1375">
                  <c:v>5.9635793436184459</c:v>
                </c:pt>
                <c:pt idx="1376">
                  <c:v>4.8283137373023015</c:v>
                </c:pt>
                <c:pt idx="1377">
                  <c:v>5.9839362806871907</c:v>
                </c:pt>
                <c:pt idx="1378">
                  <c:v>6.90975328164481</c:v>
                </c:pt>
                <c:pt idx="1379">
                  <c:v>3.9512437185814275</c:v>
                </c:pt>
                <c:pt idx="1380">
                  <c:v>5.2149357576089859</c:v>
                </c:pt>
                <c:pt idx="1381">
                  <c:v>7.7226775164680035</c:v>
                </c:pt>
                <c:pt idx="1382">
                  <c:v>6.4085287910594984</c:v>
                </c:pt>
                <c:pt idx="1383">
                  <c:v>6.045005314036012</c:v>
                </c:pt>
                <c:pt idx="1384">
                  <c:v>7.9080194446324708</c:v>
                </c:pt>
                <c:pt idx="1385">
                  <c:v>5.3132059790417872</c:v>
                </c:pt>
                <c:pt idx="1386">
                  <c:v>6.5889264775335192</c:v>
                </c:pt>
                <c:pt idx="1387">
                  <c:v>6.5971457018866513</c:v>
                </c:pt>
                <c:pt idx="1388">
                  <c:v>7.7137846165987547</c:v>
                </c:pt>
                <c:pt idx="1389">
                  <c:v>5.7397929121792339</c:v>
                </c:pt>
                <c:pt idx="1390">
                  <c:v>7.4175804024145444</c:v>
                </c:pt>
                <c:pt idx="1391">
                  <c:v>8.0758936302988573</c:v>
                </c:pt>
                <c:pt idx="1392">
                  <c:v>6.3935907539506314</c:v>
                </c:pt>
                <c:pt idx="1393">
                  <c:v>5.855071922202427</c:v>
                </c:pt>
                <c:pt idx="1394">
                  <c:v>4.8903491282217537</c:v>
                </c:pt>
                <c:pt idx="1395">
                  <c:v>6.2480428745084291</c:v>
                </c:pt>
                <c:pt idx="1396">
                  <c:v>6.5323342922223491</c:v>
                </c:pt>
                <c:pt idx="1397">
                  <c:v>7.0246490304536362</c:v>
                </c:pt>
                <c:pt idx="1398">
                  <c:v>6.7322107064672059</c:v>
                </c:pt>
                <c:pt idx="1399">
                  <c:v>7.2668273475205911</c:v>
                </c:pt>
                <c:pt idx="1400">
                  <c:v>8.0330094985966678</c:v>
                </c:pt>
                <c:pt idx="1401">
                  <c:v>6.7844570626376433</c:v>
                </c:pt>
                <c:pt idx="1402">
                  <c:v>8.5450028920555052</c:v>
                </c:pt>
                <c:pt idx="1403">
                  <c:v>7.2327331361776146</c:v>
                </c:pt>
                <c:pt idx="1404">
                  <c:v>6.2025355171879228</c:v>
                </c:pt>
                <c:pt idx="1405">
                  <c:v>7.7676872771869077</c:v>
                </c:pt>
                <c:pt idx="1406">
                  <c:v>7.0698741284585722</c:v>
                </c:pt>
                <c:pt idx="1407">
                  <c:v>6.9236286281384274</c:v>
                </c:pt>
                <c:pt idx="1408">
                  <c:v>5.9427993751267012</c:v>
                </c:pt>
                <c:pt idx="1409">
                  <c:v>5.0625950330269669</c:v>
                </c:pt>
                <c:pt idx="1410">
                  <c:v>7.3421317305847218</c:v>
                </c:pt>
                <c:pt idx="1411">
                  <c:v>7.9800235923106451</c:v>
                </c:pt>
                <c:pt idx="1412">
                  <c:v>7.3138868316334618</c:v>
                </c:pt>
                <c:pt idx="1413">
                  <c:v>7.3251489579555749</c:v>
                </c:pt>
                <c:pt idx="1414">
                  <c:v>6.4567696555721632</c:v>
                </c:pt>
                <c:pt idx="1415">
                  <c:v>7.5448610686584576</c:v>
                </c:pt>
                <c:pt idx="1416">
                  <c:v>8.9341915353380745</c:v>
                </c:pt>
                <c:pt idx="1417">
                  <c:v>7.7634463887273624</c:v>
                </c:pt>
                <c:pt idx="1418">
                  <c:v>6.3368257311464413</c:v>
                </c:pt>
                <c:pt idx="1419">
                  <c:v>7.3485875309275928</c:v>
                </c:pt>
                <c:pt idx="1420">
                  <c:v>8.0968174705723186</c:v>
                </c:pt>
                <c:pt idx="1421">
                  <c:v>6.3543700407973507</c:v>
                </c:pt>
                <c:pt idx="1422">
                  <c:v>6.1944053911046719</c:v>
                </c:pt>
                <c:pt idx="1423">
                  <c:v>7.4259536570775406</c:v>
                </c:pt>
                <c:pt idx="1424">
                  <c:v>6.5930445341424369</c:v>
                </c:pt>
                <c:pt idx="1425">
                  <c:v>7.0370276146862762</c:v>
                </c:pt>
                <c:pt idx="1426">
                  <c:v>7.3024964237273258</c:v>
                </c:pt>
                <c:pt idx="1427">
                  <c:v>6.7730803756555353</c:v>
                </c:pt>
                <c:pt idx="1428">
                  <c:v>6.3403593037277517</c:v>
                </c:pt>
                <c:pt idx="1429">
                  <c:v>5.5490760848952201</c:v>
                </c:pt>
                <c:pt idx="1430">
                  <c:v>6.523562306149512</c:v>
                </c:pt>
                <c:pt idx="1431">
                  <c:v>7.3505161718339984</c:v>
                </c:pt>
                <c:pt idx="1432">
                  <c:v>7.2477925817678459</c:v>
                </c:pt>
                <c:pt idx="1433">
                  <c:v>6.481577129276431</c:v>
                </c:pt>
                <c:pt idx="1434">
                  <c:v>5.2832037287379885</c:v>
                </c:pt>
                <c:pt idx="1435">
                  <c:v>5.8377304471659395</c:v>
                </c:pt>
                <c:pt idx="1436">
                  <c:v>8.241966560231802</c:v>
                </c:pt>
                <c:pt idx="1437">
                  <c:v>6.7592552706636928</c:v>
                </c:pt>
                <c:pt idx="1438">
                  <c:v>6.7080840838530698</c:v>
                </c:pt>
                <c:pt idx="1439">
                  <c:v>5.7525726388256331</c:v>
                </c:pt>
                <c:pt idx="1440">
                  <c:v>6.9460139910992273</c:v>
                </c:pt>
                <c:pt idx="1441">
                  <c:v>7.0039741367226798</c:v>
                </c:pt>
                <c:pt idx="1442">
                  <c:v>5.916202062607435</c:v>
                </c:pt>
                <c:pt idx="1443">
                  <c:v>4.6821312271242199</c:v>
                </c:pt>
                <c:pt idx="1444">
                  <c:v>5.579729825986222</c:v>
                </c:pt>
                <c:pt idx="1445">
                  <c:v>5.9454206086065753</c:v>
                </c:pt>
                <c:pt idx="1446">
                  <c:v>5.7037824746562009</c:v>
                </c:pt>
                <c:pt idx="1447">
                  <c:v>5.598421958998375</c:v>
                </c:pt>
                <c:pt idx="1448">
                  <c:v>5.9532433342877846</c:v>
                </c:pt>
                <c:pt idx="1449">
                  <c:v>4.3438054218536841</c:v>
                </c:pt>
                <c:pt idx="1450">
                  <c:v>5.1298987149230735</c:v>
                </c:pt>
                <c:pt idx="1451">
                  <c:v>5.5093883366279774</c:v>
                </c:pt>
                <c:pt idx="1452">
                  <c:v>4.9052747784384296</c:v>
                </c:pt>
                <c:pt idx="1453">
                  <c:v>4.7874917427820458</c:v>
                </c:pt>
                <c:pt idx="1454">
                  <c:v>6.8448154792082629</c:v>
                </c:pt>
                <c:pt idx="1455">
                  <c:v>6.9847163201182658</c:v>
                </c:pt>
                <c:pt idx="1456">
                  <c:v>7.5032896306750816</c:v>
                </c:pt>
                <c:pt idx="1457">
                  <c:v>6.5072777123850116</c:v>
                </c:pt>
                <c:pt idx="1458">
                  <c:v>7.4127640174265625</c:v>
                </c:pt>
                <c:pt idx="1459">
                  <c:v>8.0649508917491435</c:v>
                </c:pt>
                <c:pt idx="1460">
                  <c:v>7.2654297232539529</c:v>
                </c:pt>
                <c:pt idx="1461">
                  <c:v>7.5010821242598711</c:v>
                </c:pt>
                <c:pt idx="1462">
                  <c:v>7.9395152606624064</c:v>
                </c:pt>
                <c:pt idx="1463">
                  <c:v>7.7794669674583243</c:v>
                </c:pt>
                <c:pt idx="1464">
                  <c:v>6.5567783561580422</c:v>
                </c:pt>
                <c:pt idx="1465">
                  <c:v>7.0817085861055746</c:v>
                </c:pt>
                <c:pt idx="1466">
                  <c:v>6.9382844840169602</c:v>
                </c:pt>
                <c:pt idx="1467">
                  <c:v>7.7989333100412166</c:v>
                </c:pt>
                <c:pt idx="1468">
                  <c:v>6.0473721790462776</c:v>
                </c:pt>
                <c:pt idx="1469">
                  <c:v>6.7452363494843626</c:v>
                </c:pt>
                <c:pt idx="1470">
                  <c:v>7.9772819867551501</c:v>
                </c:pt>
                <c:pt idx="1471">
                  <c:v>6.315358001522335</c:v>
                </c:pt>
                <c:pt idx="1472">
                  <c:v>7.3858510781252091</c:v>
                </c:pt>
                <c:pt idx="1473">
                  <c:v>7.8332039486410574</c:v>
                </c:pt>
                <c:pt idx="1474">
                  <c:v>6.2897155709089976</c:v>
                </c:pt>
                <c:pt idx="1475">
                  <c:v>7.5049420683961712</c:v>
                </c:pt>
                <c:pt idx="1476">
                  <c:v>6.8543545022550214</c:v>
                </c:pt>
                <c:pt idx="1477">
                  <c:v>4.4886363697321396</c:v>
                </c:pt>
                <c:pt idx="1478">
                  <c:v>5.3518581334760666</c:v>
                </c:pt>
                <c:pt idx="1479">
                  <c:v>5.3423342519648109</c:v>
                </c:pt>
                <c:pt idx="1480">
                  <c:v>6.2841341610708019</c:v>
                </c:pt>
                <c:pt idx="1481">
                  <c:v>5.9427993751267012</c:v>
                </c:pt>
                <c:pt idx="1482">
                  <c:v>7.399398083331354</c:v>
                </c:pt>
                <c:pt idx="1483">
                  <c:v>5.9269260259704106</c:v>
                </c:pt>
                <c:pt idx="1484">
                  <c:v>5.5721540321777647</c:v>
                </c:pt>
                <c:pt idx="1485">
                  <c:v>6.8458798752640497</c:v>
                </c:pt>
                <c:pt idx="1486">
                  <c:v>7.5104305563780063</c:v>
                </c:pt>
                <c:pt idx="1487">
                  <c:v>7.5868035351625807</c:v>
                </c:pt>
                <c:pt idx="1488">
                  <c:v>7.9039656340321658</c:v>
                </c:pt>
                <c:pt idx="1489">
                  <c:v>5.7838251823297373</c:v>
                </c:pt>
                <c:pt idx="1490">
                  <c:v>7.114769448366463</c:v>
                </c:pt>
                <c:pt idx="1491">
                  <c:v>7.5218592522016294</c:v>
                </c:pt>
                <c:pt idx="1492">
                  <c:v>7.1139561095660344</c:v>
                </c:pt>
                <c:pt idx="1493">
                  <c:v>6.6908422774185636</c:v>
                </c:pt>
                <c:pt idx="1494">
                  <c:v>5.7137328055093688</c:v>
                </c:pt>
                <c:pt idx="1495">
                  <c:v>6.1246833908942051</c:v>
                </c:pt>
                <c:pt idx="1496">
                  <c:v>8.5857859828818484</c:v>
                </c:pt>
                <c:pt idx="1497">
                  <c:v>5.5606816310155276</c:v>
                </c:pt>
                <c:pt idx="1498">
                  <c:v>6.9679092018018842</c:v>
                </c:pt>
                <c:pt idx="1499">
                  <c:v>6.8585650347913649</c:v>
                </c:pt>
                <c:pt idx="1500">
                  <c:v>5.9375362050824263</c:v>
                </c:pt>
                <c:pt idx="1501">
                  <c:v>7.9686657004662349</c:v>
                </c:pt>
                <c:pt idx="1502">
                  <c:v>6.5581978028122689</c:v>
                </c:pt>
                <c:pt idx="1503">
                  <c:v>6.3885614055456301</c:v>
                </c:pt>
                <c:pt idx="1504">
                  <c:v>6.1158921254830343</c:v>
                </c:pt>
                <c:pt idx="1505">
                  <c:v>5.7525726388256331</c:v>
                </c:pt>
                <c:pt idx="1506">
                  <c:v>5.9532433342877846</c:v>
                </c:pt>
                <c:pt idx="1507">
                  <c:v>6.7068623366027467</c:v>
                </c:pt>
                <c:pt idx="1508">
                  <c:v>5.1647859739235145</c:v>
                </c:pt>
                <c:pt idx="1509">
                  <c:v>6.5889264775335192</c:v>
                </c:pt>
                <c:pt idx="1510">
                  <c:v>3.970291913552122</c:v>
                </c:pt>
                <c:pt idx="1511">
                  <c:v>5.0238805208462765</c:v>
                </c:pt>
                <c:pt idx="1512">
                  <c:v>5.5333894887275203</c:v>
                </c:pt>
                <c:pt idx="1513">
                  <c:v>5.1239639794032588</c:v>
                </c:pt>
                <c:pt idx="1514">
                  <c:v>7.3185395485679017</c:v>
                </c:pt>
                <c:pt idx="1515">
                  <c:v>6.7707894239089796</c:v>
                </c:pt>
                <c:pt idx="1516">
                  <c:v>7.5191499576698231</c:v>
                </c:pt>
                <c:pt idx="1517">
                  <c:v>6.8351845861473013</c:v>
                </c:pt>
                <c:pt idx="1518">
                  <c:v>6.3421214187211516</c:v>
                </c:pt>
                <c:pt idx="1519">
                  <c:v>7.8512719971098832</c:v>
                </c:pt>
                <c:pt idx="1520">
                  <c:v>7.2717037068873678</c:v>
                </c:pt>
                <c:pt idx="1521">
                  <c:v>7.0715733642115319</c:v>
                </c:pt>
                <c:pt idx="1522">
                  <c:v>8.2340342076920408</c:v>
                </c:pt>
                <c:pt idx="1523">
                  <c:v>6.8865316425305103</c:v>
                </c:pt>
                <c:pt idx="1524">
                  <c:v>6.7707894239089796</c:v>
                </c:pt>
                <c:pt idx="1525">
                  <c:v>5.6204008657171496</c:v>
                </c:pt>
                <c:pt idx="1526">
                  <c:v>6.253828811575473</c:v>
                </c:pt>
                <c:pt idx="1527">
                  <c:v>6.1820849067166321</c:v>
                </c:pt>
                <c:pt idx="1528">
                  <c:v>6.7821920560067914</c:v>
                </c:pt>
                <c:pt idx="1529">
                  <c:v>7.4809921628695246</c:v>
                </c:pt>
                <c:pt idx="1530">
                  <c:v>6.9147308927185627</c:v>
                </c:pt>
                <c:pt idx="1531">
                  <c:v>8.1176107464662284</c:v>
                </c:pt>
                <c:pt idx="1532">
                  <c:v>6.1612073216950769</c:v>
                </c:pt>
                <c:pt idx="1533">
                  <c:v>6.7673431252653922</c:v>
                </c:pt>
                <c:pt idx="1534">
                  <c:v>7.0859014643656106</c:v>
                </c:pt>
                <c:pt idx="1535">
                  <c:v>6.6758232216348476</c:v>
                </c:pt>
                <c:pt idx="1536">
                  <c:v>6.4707995037826018</c:v>
                </c:pt>
                <c:pt idx="1537">
                  <c:v>7.6572827929781901</c:v>
                </c:pt>
                <c:pt idx="1538">
                  <c:v>6.7044143549641069</c:v>
                </c:pt>
                <c:pt idx="1539">
                  <c:v>6.1114673395026786</c:v>
                </c:pt>
                <c:pt idx="1540">
                  <c:v>6.7684932116486296</c:v>
                </c:pt>
                <c:pt idx="1541">
                  <c:v>6.0776422433490342</c:v>
                </c:pt>
                <c:pt idx="1542">
                  <c:v>4.6634390941120669</c:v>
                </c:pt>
                <c:pt idx="1543">
                  <c:v>8.1699026473591445</c:v>
                </c:pt>
                <c:pt idx="1544">
                  <c:v>7.1428274011616208</c:v>
                </c:pt>
                <c:pt idx="1545">
                  <c:v>4.9416424226093039</c:v>
                </c:pt>
                <c:pt idx="1546">
                  <c:v>8.0674626670100569</c:v>
                </c:pt>
                <c:pt idx="1547">
                  <c:v>7.5464462737460236</c:v>
                </c:pt>
                <c:pt idx="1548">
                  <c:v>5.7137328055093688</c:v>
                </c:pt>
                <c:pt idx="1549">
                  <c:v>7.0361484937505363</c:v>
                </c:pt>
                <c:pt idx="1550">
                  <c:v>7.8841999336760393</c:v>
                </c:pt>
                <c:pt idx="1551">
                  <c:v>7.3408355541232746</c:v>
                </c:pt>
                <c:pt idx="1552">
                  <c:v>7.5342283262740892</c:v>
                </c:pt>
                <c:pt idx="1553">
                  <c:v>6.6908422774185636</c:v>
                </c:pt>
                <c:pt idx="1554">
                  <c:v>6.5750758405996201</c:v>
                </c:pt>
                <c:pt idx="1555">
                  <c:v>5.6276211136906369</c:v>
                </c:pt>
                <c:pt idx="1556">
                  <c:v>6.9460139910992273</c:v>
                </c:pt>
                <c:pt idx="1557">
                  <c:v>5.5053315359323625</c:v>
                </c:pt>
                <c:pt idx="1558">
                  <c:v>6.0591231955817966</c:v>
                </c:pt>
                <c:pt idx="1559">
                  <c:v>6.4134589571673573</c:v>
                </c:pt>
                <c:pt idx="1560">
                  <c:v>6.5012896705403893</c:v>
                </c:pt>
                <c:pt idx="1561">
                  <c:v>6.3969296552161463</c:v>
                </c:pt>
                <c:pt idx="1562">
                  <c:v>6.0234475929610332</c:v>
                </c:pt>
                <c:pt idx="1563">
                  <c:v>6.315358001522335</c:v>
                </c:pt>
                <c:pt idx="1564">
                  <c:v>7.1670378769122198</c:v>
                </c:pt>
                <c:pt idx="1565">
                  <c:v>5.9964520886190211</c:v>
                </c:pt>
                <c:pt idx="1566">
                  <c:v>6.3062752869480159</c:v>
                </c:pt>
                <c:pt idx="1567">
                  <c:v>4.6051701859880918</c:v>
                </c:pt>
                <c:pt idx="1568">
                  <c:v>4.9344739331306915</c:v>
                </c:pt>
                <c:pt idx="1569">
                  <c:v>6.156978985585555</c:v>
                </c:pt>
                <c:pt idx="1570">
                  <c:v>4.2626798770413155</c:v>
                </c:pt>
                <c:pt idx="1571">
                  <c:v>7.6755460025378479</c:v>
                </c:pt>
                <c:pt idx="1572">
                  <c:v>6.9584483932976555</c:v>
                </c:pt>
                <c:pt idx="1573">
                  <c:v>6.6871086078665147</c:v>
                </c:pt>
                <c:pt idx="1574">
                  <c:v>5.7838251823297373</c:v>
                </c:pt>
                <c:pt idx="1575">
                  <c:v>6.5279579176225502</c:v>
                </c:pt>
                <c:pt idx="1576">
                  <c:v>8.3298992929957247</c:v>
                </c:pt>
                <c:pt idx="1577">
                  <c:v>7.412160334945205</c:v>
                </c:pt>
                <c:pt idx="1578">
                  <c:v>8.5594861036064884</c:v>
                </c:pt>
                <c:pt idx="1579">
                  <c:v>5.9269260259704106</c:v>
                </c:pt>
                <c:pt idx="1580">
                  <c:v>4.836281906951478</c:v>
                </c:pt>
                <c:pt idx="1581">
                  <c:v>6.8731638342125176</c:v>
                </c:pt>
                <c:pt idx="1582">
                  <c:v>6.9828627514689421</c:v>
                </c:pt>
                <c:pt idx="1583">
                  <c:v>7.6704285221906927</c:v>
                </c:pt>
                <c:pt idx="1584">
                  <c:v>6.8543545022550214</c:v>
                </c:pt>
                <c:pt idx="1585">
                  <c:v>7.4541410781466784</c:v>
                </c:pt>
                <c:pt idx="1586">
                  <c:v>7.7380522976893156</c:v>
                </c:pt>
                <c:pt idx="1587">
                  <c:v>6.815639990074331</c:v>
                </c:pt>
                <c:pt idx="1588">
                  <c:v>7.3356339819272014</c:v>
                </c:pt>
                <c:pt idx="1589">
                  <c:v>7.5511868672961491</c:v>
                </c:pt>
                <c:pt idx="1590">
                  <c:v>7.3098814858247865</c:v>
                </c:pt>
                <c:pt idx="1591">
                  <c:v>7.8667222851367287</c:v>
                </c:pt>
                <c:pt idx="1592">
                  <c:v>7.4401466806626884</c:v>
                </c:pt>
                <c:pt idx="1593">
                  <c:v>6.3456363608285962</c:v>
                </c:pt>
                <c:pt idx="1594">
                  <c:v>6.3767269478986268</c:v>
                </c:pt>
                <c:pt idx="1595">
                  <c:v>7.0925737159746784</c:v>
                </c:pt>
                <c:pt idx="1596">
                  <c:v>4.4067192472642533</c:v>
                </c:pt>
                <c:pt idx="1597">
                  <c:v>6.4457198193855785</c:v>
                </c:pt>
                <c:pt idx="1598">
                  <c:v>5.857933154483459</c:v>
                </c:pt>
                <c:pt idx="1599">
                  <c:v>7.5453897496118234</c:v>
                </c:pt>
                <c:pt idx="1600">
                  <c:v>7.0842264220979159</c:v>
                </c:pt>
                <c:pt idx="1601">
                  <c:v>7.7097568644541647</c:v>
                </c:pt>
                <c:pt idx="1602">
                  <c:v>6.4536249988926917</c:v>
                </c:pt>
                <c:pt idx="1603">
                  <c:v>6.0354814325247563</c:v>
                </c:pt>
                <c:pt idx="1604">
                  <c:v>7.7075121946003406</c:v>
                </c:pt>
                <c:pt idx="1605">
                  <c:v>6.5496507422338102</c:v>
                </c:pt>
                <c:pt idx="1606">
                  <c:v>5.9026333334013659</c:v>
                </c:pt>
                <c:pt idx="1607">
                  <c:v>8.234564993267135</c:v>
                </c:pt>
                <c:pt idx="1608">
                  <c:v>6.4861607889440887</c:v>
                </c:pt>
                <c:pt idx="1609">
                  <c:v>7.2737863178448947</c:v>
                </c:pt>
                <c:pt idx="1610">
                  <c:v>7.5873105060226154</c:v>
                </c:pt>
                <c:pt idx="1611">
                  <c:v>6.7604146910834277</c:v>
                </c:pt>
                <c:pt idx="1612">
                  <c:v>8.6298073357853724</c:v>
                </c:pt>
                <c:pt idx="1613">
                  <c:v>7.1483457439000677</c:v>
                </c:pt>
                <c:pt idx="1614">
                  <c:v>7.3152183897529746</c:v>
                </c:pt>
                <c:pt idx="1615">
                  <c:v>6.8035052576083377</c:v>
                </c:pt>
                <c:pt idx="1616">
                  <c:v>7.0690234265782594</c:v>
                </c:pt>
                <c:pt idx="1617">
                  <c:v>6.4846352356352517</c:v>
                </c:pt>
                <c:pt idx="1618">
                  <c:v>6.0958245624322247</c:v>
                </c:pt>
                <c:pt idx="1619">
                  <c:v>7.4804283060742076</c:v>
                </c:pt>
                <c:pt idx="1620">
                  <c:v>5.9763509092979339</c:v>
                </c:pt>
                <c:pt idx="1621">
                  <c:v>7.0021559544036212</c:v>
                </c:pt>
                <c:pt idx="1622">
                  <c:v>7.5973963202127948</c:v>
                </c:pt>
                <c:pt idx="1623">
                  <c:v>5.3981627015177525</c:v>
                </c:pt>
                <c:pt idx="1624">
                  <c:v>7.6953031349635665</c:v>
                </c:pt>
                <c:pt idx="1625">
                  <c:v>7.616283561580385</c:v>
                </c:pt>
                <c:pt idx="1626">
                  <c:v>6.9295167707636498</c:v>
                </c:pt>
                <c:pt idx="1627">
                  <c:v>6.0822189103764464</c:v>
                </c:pt>
                <c:pt idx="1628">
                  <c:v>7.3244899793485319</c:v>
                </c:pt>
                <c:pt idx="1629">
                  <c:v>4.8598124043616719</c:v>
                </c:pt>
                <c:pt idx="1630">
                  <c:v>5.8051349689164882</c:v>
                </c:pt>
                <c:pt idx="1631">
                  <c:v>6.7381524945959574</c:v>
                </c:pt>
                <c:pt idx="1632">
                  <c:v>6.1463292576688975</c:v>
                </c:pt>
                <c:pt idx="1633">
                  <c:v>5.8636311755980968</c:v>
                </c:pt>
                <c:pt idx="1634">
                  <c:v>5.2781146592305168</c:v>
                </c:pt>
                <c:pt idx="1635">
                  <c:v>5.3844950627890888</c:v>
                </c:pt>
                <c:pt idx="1636">
                  <c:v>5.0172798368149243</c:v>
                </c:pt>
                <c:pt idx="1637">
                  <c:v>7.6520707461164816</c:v>
                </c:pt>
                <c:pt idx="1638">
                  <c:v>7.0715733642115319</c:v>
                </c:pt>
                <c:pt idx="1639">
                  <c:v>6.1675164908883415</c:v>
                </c:pt>
                <c:pt idx="1640">
                  <c:v>7.134890851565884</c:v>
                </c:pt>
                <c:pt idx="1641">
                  <c:v>7.0578979374118562</c:v>
                </c:pt>
                <c:pt idx="1642">
                  <c:v>7.482681828154651</c:v>
                </c:pt>
                <c:pt idx="1643">
                  <c:v>7.217443431696533</c:v>
                </c:pt>
                <c:pt idx="1644">
                  <c:v>7.8284363591575854</c:v>
                </c:pt>
                <c:pt idx="1645">
                  <c:v>7.8958083770831831</c:v>
                </c:pt>
                <c:pt idx="1646">
                  <c:v>7.5400903201453247</c:v>
                </c:pt>
                <c:pt idx="1647">
                  <c:v>7.9168074909376029</c:v>
                </c:pt>
                <c:pt idx="1648">
                  <c:v>8.0768260312988076</c:v>
                </c:pt>
                <c:pt idx="1649">
                  <c:v>6.9763480704477487</c:v>
                </c:pt>
                <c:pt idx="1650">
                  <c:v>7.7698009960038963</c:v>
                </c:pt>
                <c:pt idx="1651">
                  <c:v>7.1066061377273027</c:v>
                </c:pt>
                <c:pt idx="1652">
                  <c:v>7.7608931958510237</c:v>
                </c:pt>
                <c:pt idx="1653">
                  <c:v>7.153833801578843</c:v>
                </c:pt>
                <c:pt idx="1654">
                  <c:v>7.6468313914304824</c:v>
                </c:pt>
                <c:pt idx="1655">
                  <c:v>5.0751738152338266</c:v>
                </c:pt>
                <c:pt idx="1656">
                  <c:v>4.8828019225863706</c:v>
                </c:pt>
                <c:pt idx="1657">
                  <c:v>6.3699009828282271</c:v>
                </c:pt>
                <c:pt idx="1658">
                  <c:v>6.4199949281471422</c:v>
                </c:pt>
                <c:pt idx="1659">
                  <c:v>7.6093665379542115</c:v>
                </c:pt>
                <c:pt idx="1660">
                  <c:v>4.6443908991413725</c:v>
                </c:pt>
                <c:pt idx="1661">
                  <c:v>5.4249500174814029</c:v>
                </c:pt>
                <c:pt idx="1662">
                  <c:v>6.4457198193855785</c:v>
                </c:pt>
                <c:pt idx="1663">
                  <c:v>7.3827464497389119</c:v>
                </c:pt>
                <c:pt idx="1664">
                  <c:v>7.4587626923809598</c:v>
                </c:pt>
                <c:pt idx="1665">
                  <c:v>7.7886260656250315</c:v>
                </c:pt>
                <c:pt idx="1666">
                  <c:v>6.694562058521095</c:v>
                </c:pt>
                <c:pt idx="1667">
                  <c:v>7.5438028675015092</c:v>
                </c:pt>
                <c:pt idx="1668">
                  <c:v>6.6293632534374485</c:v>
                </c:pt>
                <c:pt idx="1669">
                  <c:v>7.814399633804487</c:v>
                </c:pt>
                <c:pt idx="1670">
                  <c:v>8.1900770497190489</c:v>
                </c:pt>
                <c:pt idx="1671">
                  <c:v>6.1463292576688975</c:v>
                </c:pt>
                <c:pt idx="1672">
                  <c:v>6.4118182677098972</c:v>
                </c:pt>
                <c:pt idx="1673">
                  <c:v>7.5076900778199036</c:v>
                </c:pt>
                <c:pt idx="1674">
                  <c:v>7.3758821482150125</c:v>
                </c:pt>
                <c:pt idx="1675">
                  <c:v>7.564238475170491</c:v>
                </c:pt>
                <c:pt idx="1676">
                  <c:v>6.7178046950236912</c:v>
                </c:pt>
                <c:pt idx="1677">
                  <c:v>7.9050728494986657</c:v>
                </c:pt>
                <c:pt idx="1678">
                  <c:v>6.3664704477314382</c:v>
                </c:pt>
                <c:pt idx="1679">
                  <c:v>5.8348107370626048</c:v>
                </c:pt>
                <c:pt idx="1680">
                  <c:v>7.3098814858247865</c:v>
                </c:pt>
                <c:pt idx="1681">
                  <c:v>6.7661917146603505</c:v>
                </c:pt>
                <c:pt idx="1682">
                  <c:v>7.00033446027523</c:v>
                </c:pt>
                <c:pt idx="1683">
                  <c:v>6.0661080901037474</c:v>
                </c:pt>
                <c:pt idx="1684">
                  <c:v>6.5916737320086582</c:v>
                </c:pt>
                <c:pt idx="1685">
                  <c:v>6.8490662826334576</c:v>
                </c:pt>
                <c:pt idx="1686">
                  <c:v>5.0875963352323836</c:v>
                </c:pt>
                <c:pt idx="1687">
                  <c:v>5.0172798368149243</c:v>
                </c:pt>
                <c:pt idx="1688">
                  <c:v>3.4011973816621555</c:v>
                </c:pt>
                <c:pt idx="1689">
                  <c:v>5.1416635565026603</c:v>
                </c:pt>
                <c:pt idx="1690">
                  <c:v>5.7651911027848444</c:v>
                </c:pt>
                <c:pt idx="1691">
                  <c:v>5.1416635565026603</c:v>
                </c:pt>
                <c:pt idx="1692">
                  <c:v>5.4116460518550396</c:v>
                </c:pt>
                <c:pt idx="1693">
                  <c:v>8.0583273065809582</c:v>
                </c:pt>
                <c:pt idx="1694">
                  <c:v>8.5418858040066095</c:v>
                </c:pt>
                <c:pt idx="1695">
                  <c:v>7.3777589082278725</c:v>
                </c:pt>
                <c:pt idx="1696">
                  <c:v>7.9105906122564775</c:v>
                </c:pt>
                <c:pt idx="1697">
                  <c:v>7.6572827929781901</c:v>
                </c:pt>
                <c:pt idx="1698">
                  <c:v>7.57095858316901</c:v>
                </c:pt>
                <c:pt idx="1699">
                  <c:v>6.7730803756555353</c:v>
                </c:pt>
                <c:pt idx="1700">
                  <c:v>4.962844630259907</c:v>
                </c:pt>
                <c:pt idx="1701">
                  <c:v>7.6643466320986171</c:v>
                </c:pt>
                <c:pt idx="1702">
                  <c:v>8.1161184316093653</c:v>
                </c:pt>
                <c:pt idx="1703">
                  <c:v>6.5496507422338102</c:v>
                </c:pt>
                <c:pt idx="1704">
                  <c:v>7.5983993293239642</c:v>
                </c:pt>
                <c:pt idx="1705">
                  <c:v>8.2702691114366242</c:v>
                </c:pt>
                <c:pt idx="1706">
                  <c:v>7.0387835413885416</c:v>
                </c:pt>
                <c:pt idx="1707">
                  <c:v>7.7886260656250315</c:v>
                </c:pt>
                <c:pt idx="1708">
                  <c:v>6.642486801367256</c:v>
                </c:pt>
                <c:pt idx="1709">
                  <c:v>7.2848209125686036</c:v>
                </c:pt>
                <c:pt idx="1710">
                  <c:v>7.3271232922592926</c:v>
                </c:pt>
                <c:pt idx="1711">
                  <c:v>5.3278761687895813</c:v>
                </c:pt>
                <c:pt idx="1712">
                  <c:v>7.1188262490620779</c:v>
                </c:pt>
                <c:pt idx="1713">
                  <c:v>6.837332814685591</c:v>
                </c:pt>
                <c:pt idx="1714">
                  <c:v>7.6699619954735772</c:v>
                </c:pt>
                <c:pt idx="1715">
                  <c:v>7.2605225980898522</c:v>
                </c:pt>
                <c:pt idx="1716">
                  <c:v>6.9431224228194282</c:v>
                </c:pt>
                <c:pt idx="1717">
                  <c:v>7.2591161280971006</c:v>
                </c:pt>
                <c:pt idx="1718">
                  <c:v>7.2548848100773382</c:v>
                </c:pt>
                <c:pt idx="1719">
                  <c:v>6.6463905148477291</c:v>
                </c:pt>
                <c:pt idx="1720">
                  <c:v>6.0473721790462776</c:v>
                </c:pt>
                <c:pt idx="1721">
                  <c:v>7.506591780070841</c:v>
                </c:pt>
                <c:pt idx="1722">
                  <c:v>5.5333894887275203</c:v>
                </c:pt>
                <c:pt idx="1723">
                  <c:v>6.9275579062783166</c:v>
                </c:pt>
                <c:pt idx="1724">
                  <c:v>8.0179667034935989</c:v>
                </c:pt>
                <c:pt idx="1725">
                  <c:v>7.6377164326647984</c:v>
                </c:pt>
                <c:pt idx="1726">
                  <c:v>8.6044711995232976</c:v>
                </c:pt>
                <c:pt idx="1727">
                  <c:v>6.4922398350204711</c:v>
                </c:pt>
                <c:pt idx="1728">
                  <c:v>6.3801225368997647</c:v>
                </c:pt>
                <c:pt idx="1729">
                  <c:v>4.219507705176107</c:v>
                </c:pt>
                <c:pt idx="1730">
                  <c:v>7.3808790355641163</c:v>
                </c:pt>
                <c:pt idx="1731">
                  <c:v>6.9828627514689421</c:v>
                </c:pt>
                <c:pt idx="1732">
                  <c:v>6.6554403503676474</c:v>
                </c:pt>
                <c:pt idx="1733">
                  <c:v>7.0030654587864616</c:v>
                </c:pt>
                <c:pt idx="1734">
                  <c:v>6.7923444274708089</c:v>
                </c:pt>
                <c:pt idx="1735">
                  <c:v>8.4984180360899035</c:v>
                </c:pt>
                <c:pt idx="1736">
                  <c:v>5.6835797673386814</c:v>
                </c:pt>
                <c:pt idx="1737">
                  <c:v>6.8437499490062246</c:v>
                </c:pt>
                <c:pt idx="1738">
                  <c:v>7.2211050981824956</c:v>
                </c:pt>
                <c:pt idx="1739">
                  <c:v>7.0466472778487557</c:v>
                </c:pt>
                <c:pt idx="1740">
                  <c:v>6.7202201551352951</c:v>
                </c:pt>
                <c:pt idx="1741">
                  <c:v>6.5861716548546747</c:v>
                </c:pt>
                <c:pt idx="1742">
                  <c:v>6.2519038831658884</c:v>
                </c:pt>
                <c:pt idx="1743">
                  <c:v>7.2011708832816783</c:v>
                </c:pt>
                <c:pt idx="1744">
                  <c:v>6.654152520183219</c:v>
                </c:pt>
                <c:pt idx="1745">
                  <c:v>7.224753405767971</c:v>
                </c:pt>
                <c:pt idx="1746">
                  <c:v>6.6528630293533473</c:v>
                </c:pt>
                <c:pt idx="1747">
                  <c:v>7.6009024595420822</c:v>
                </c:pt>
                <c:pt idx="1748">
                  <c:v>7.4199799236618347</c:v>
                </c:pt>
                <c:pt idx="1749">
                  <c:v>7.0414116637948103</c:v>
                </c:pt>
                <c:pt idx="1750">
                  <c:v>5.8141305318250662</c:v>
                </c:pt>
                <c:pt idx="1751">
                  <c:v>6.1758672701057611</c:v>
                </c:pt>
                <c:pt idx="1752">
                  <c:v>5.2470240721604862</c:v>
                </c:pt>
                <c:pt idx="1753">
                  <c:v>4.7621739347977563</c:v>
                </c:pt>
                <c:pt idx="1754">
                  <c:v>6.230481447578482</c:v>
                </c:pt>
                <c:pt idx="1755">
                  <c:v>7.1546153569136628</c:v>
                </c:pt>
                <c:pt idx="1756">
                  <c:v>6.0544393462693709</c:v>
                </c:pt>
                <c:pt idx="1757">
                  <c:v>7.0715733642115319</c:v>
                </c:pt>
                <c:pt idx="1758">
                  <c:v>5.3752784076841653</c:v>
                </c:pt>
                <c:pt idx="1759">
                  <c:v>6.1441856341256456</c:v>
                </c:pt>
                <c:pt idx="1760">
                  <c:v>7.1693500166705997</c:v>
                </c:pt>
                <c:pt idx="1761">
                  <c:v>7.3284373528951621</c:v>
                </c:pt>
                <c:pt idx="1762">
                  <c:v>7.6123368371677458</c:v>
                </c:pt>
                <c:pt idx="1763">
                  <c:v>8.3298992929957247</c:v>
                </c:pt>
                <c:pt idx="1764">
                  <c:v>8.0690293287749579</c:v>
                </c:pt>
                <c:pt idx="1765">
                  <c:v>6.1463292576688975</c:v>
                </c:pt>
                <c:pt idx="1766">
                  <c:v>7.6591713676660582</c:v>
                </c:pt>
                <c:pt idx="1767">
                  <c:v>8.0484687436688827</c:v>
                </c:pt>
                <c:pt idx="1768">
                  <c:v>7.7744355103029577</c:v>
                </c:pt>
                <c:pt idx="1769">
                  <c:v>7.4730690880321973</c:v>
                </c:pt>
                <c:pt idx="1770">
                  <c:v>5.2781146592305168</c:v>
                </c:pt>
                <c:pt idx="1771">
                  <c:v>6.9508147684425836</c:v>
                </c:pt>
                <c:pt idx="1772">
                  <c:v>7.7939990895039957</c:v>
                </c:pt>
                <c:pt idx="1773">
                  <c:v>7.0544496581329401</c:v>
                </c:pt>
                <c:pt idx="1774">
                  <c:v>7.4259536570775406</c:v>
                </c:pt>
                <c:pt idx="1775">
                  <c:v>6.8648477779708603</c:v>
                </c:pt>
                <c:pt idx="1776">
                  <c:v>7.6783263565068856</c:v>
                </c:pt>
                <c:pt idx="1777">
                  <c:v>8.2932993587113231</c:v>
                </c:pt>
                <c:pt idx="1778">
                  <c:v>7.6216849987246107</c:v>
                </c:pt>
                <c:pt idx="1779">
                  <c:v>5.6454468976432377</c:v>
                </c:pt>
                <c:pt idx="1780">
                  <c:v>7.0825485693552999</c:v>
                </c:pt>
                <c:pt idx="1781">
                  <c:v>7.9571773234594749</c:v>
                </c:pt>
                <c:pt idx="1782">
                  <c:v>7.5652752818989315</c:v>
                </c:pt>
                <c:pt idx="1783">
                  <c:v>6.3099182782265162</c:v>
                </c:pt>
                <c:pt idx="1784">
                  <c:v>4.0430512678345503</c:v>
                </c:pt>
                <c:pt idx="1785">
                  <c:v>5.3565862746720123</c:v>
                </c:pt>
                <c:pt idx="1786">
                  <c:v>7.0457765768795113</c:v>
                </c:pt>
                <c:pt idx="1787">
                  <c:v>4.8121843553724171</c:v>
                </c:pt>
                <c:pt idx="1788">
                  <c:v>6.0112671744041615</c:v>
                </c:pt>
                <c:pt idx="1789">
                  <c:v>6.815639990074331</c:v>
                </c:pt>
                <c:pt idx="1790">
                  <c:v>6.826545223556594</c:v>
                </c:pt>
                <c:pt idx="1791">
                  <c:v>6.8855096700348177</c:v>
                </c:pt>
                <c:pt idx="1792">
                  <c:v>7.4809921628695246</c:v>
                </c:pt>
                <c:pt idx="1793">
                  <c:v>6.5930445341424369</c:v>
                </c:pt>
                <c:pt idx="1794">
                  <c:v>6.6592939196836376</c:v>
                </c:pt>
                <c:pt idx="1795">
                  <c:v>7.2435129746654816</c:v>
                </c:pt>
                <c:pt idx="1796">
                  <c:v>7.6260827580723802</c:v>
                </c:pt>
                <c:pt idx="1797">
                  <c:v>7.2413662833223178</c:v>
                </c:pt>
                <c:pt idx="1798">
                  <c:v>7.6544432264701125</c:v>
                </c:pt>
                <c:pt idx="1799">
                  <c:v>5.5134287461649825</c:v>
                </c:pt>
                <c:pt idx="1800">
                  <c:v>7.8363697605451241</c:v>
                </c:pt>
                <c:pt idx="1801">
                  <c:v>7.0130157896396303</c:v>
                </c:pt>
                <c:pt idx="1802">
                  <c:v>5.7493929859082531</c:v>
                </c:pt>
                <c:pt idx="1803">
                  <c:v>6.9716686047257896</c:v>
                </c:pt>
                <c:pt idx="1804">
                  <c:v>7.8001630703929603</c:v>
                </c:pt>
                <c:pt idx="1805">
                  <c:v>6.7105231094524278</c:v>
                </c:pt>
                <c:pt idx="1806">
                  <c:v>7.1163941440934648</c:v>
                </c:pt>
                <c:pt idx="1807">
                  <c:v>6.3261494731550991</c:v>
                </c:pt>
                <c:pt idx="1808">
                  <c:v>5.5333894887275203</c:v>
                </c:pt>
                <c:pt idx="1809">
                  <c:v>8.0248621502864115</c:v>
                </c:pt>
                <c:pt idx="1810">
                  <c:v>7.1008519089440503</c:v>
                </c:pt>
                <c:pt idx="1811">
                  <c:v>8.2158177918324533</c:v>
                </c:pt>
                <c:pt idx="1812">
                  <c:v>5.7170277014062219</c:v>
                </c:pt>
                <c:pt idx="1813">
                  <c:v>7.2363393427543441</c:v>
                </c:pt>
                <c:pt idx="1814">
                  <c:v>7.1670378769122198</c:v>
                </c:pt>
                <c:pt idx="1815">
                  <c:v>7.200424892944957</c:v>
                </c:pt>
                <c:pt idx="1816">
                  <c:v>7.5010821242598711</c:v>
                </c:pt>
                <c:pt idx="1817">
                  <c:v>7.9017475185201445</c:v>
                </c:pt>
                <c:pt idx="1818">
                  <c:v>7.8212420835235577</c:v>
                </c:pt>
                <c:pt idx="1819">
                  <c:v>6.9763480704477487</c:v>
                </c:pt>
                <c:pt idx="1820">
                  <c:v>6.5191472879403953</c:v>
                </c:pt>
                <c:pt idx="1821">
                  <c:v>6.9837899652581346</c:v>
                </c:pt>
                <c:pt idx="1822">
                  <c:v>8.4372838081879351</c:v>
                </c:pt>
                <c:pt idx="1823">
                  <c:v>6.8532990931860782</c:v>
                </c:pt>
                <c:pt idx="1824">
                  <c:v>7.4127640174265625</c:v>
                </c:pt>
                <c:pt idx="1825">
                  <c:v>5.4380793089231956</c:v>
                </c:pt>
                <c:pt idx="1826">
                  <c:v>5.0814043649844631</c:v>
                </c:pt>
                <c:pt idx="1827">
                  <c:v>4.8903491282217537</c:v>
                </c:pt>
                <c:pt idx="1828">
                  <c:v>7.5087871706342764</c:v>
                </c:pt>
                <c:pt idx="1829">
                  <c:v>6.6253923680079563</c:v>
                </c:pt>
                <c:pt idx="1830">
                  <c:v>4.9972122737641147</c:v>
                </c:pt>
                <c:pt idx="1831">
                  <c:v>8.1211832420788284</c:v>
                </c:pt>
                <c:pt idx="1832">
                  <c:v>7.89989532313973</c:v>
                </c:pt>
                <c:pt idx="1833">
                  <c:v>6.0958245624322247</c:v>
                </c:pt>
                <c:pt idx="1834">
                  <c:v>7.3708601665367164</c:v>
                </c:pt>
                <c:pt idx="1835">
                  <c:v>7.491645473605133</c:v>
                </c:pt>
                <c:pt idx="1836">
                  <c:v>6.4922398350204711</c:v>
                </c:pt>
                <c:pt idx="1837">
                  <c:v>7.8343923029104365</c:v>
                </c:pt>
                <c:pt idx="1838">
                  <c:v>7.1777824161951971</c:v>
                </c:pt>
                <c:pt idx="1839">
                  <c:v>7.7057128238944275</c:v>
                </c:pt>
                <c:pt idx="1840">
                  <c:v>5.6559918108198524</c:v>
                </c:pt>
                <c:pt idx="1841">
                  <c:v>7.4187808827507942</c:v>
                </c:pt>
                <c:pt idx="1842">
                  <c:v>4.7449321283632502</c:v>
                </c:pt>
                <c:pt idx="1843">
                  <c:v>5.9939614273065693</c:v>
                </c:pt>
                <c:pt idx="1844">
                  <c:v>5.7620513827801769</c:v>
                </c:pt>
                <c:pt idx="1845">
                  <c:v>7.7389237574394567</c:v>
                </c:pt>
                <c:pt idx="1846">
                  <c:v>7.5569505720128998</c:v>
                </c:pt>
                <c:pt idx="1847">
                  <c:v>7.9895604493338652</c:v>
                </c:pt>
                <c:pt idx="1848">
                  <c:v>7.3185395485679017</c:v>
                </c:pt>
                <c:pt idx="1849">
                  <c:v>6.6359465556866466</c:v>
                </c:pt>
                <c:pt idx="1850">
                  <c:v>7.8034350569521678</c:v>
                </c:pt>
                <c:pt idx="1851">
                  <c:v>7.5459181512093227</c:v>
                </c:pt>
                <c:pt idx="1852">
                  <c:v>8.4910545338065422</c:v>
                </c:pt>
                <c:pt idx="1853">
                  <c:v>5.9053618480545707</c:v>
                </c:pt>
                <c:pt idx="1854">
                  <c:v>5.916202062607435</c:v>
                </c:pt>
                <c:pt idx="1855">
                  <c:v>7.3537223303996315</c:v>
                </c:pt>
                <c:pt idx="1856">
                  <c:v>7.6875387662016292</c:v>
                </c:pt>
                <c:pt idx="1857">
                  <c:v>5.0498560072495371</c:v>
                </c:pt>
                <c:pt idx="1858">
                  <c:v>6.6631326959908028</c:v>
                </c:pt>
                <c:pt idx="1859">
                  <c:v>8.0721553081882504</c:v>
                </c:pt>
                <c:pt idx="1860">
                  <c:v>5.4249500174814029</c:v>
                </c:pt>
                <c:pt idx="1861">
                  <c:v>7.6246189861593985</c:v>
                </c:pt>
                <c:pt idx="1862">
                  <c:v>7.7882115578470756</c:v>
                </c:pt>
                <c:pt idx="1863">
                  <c:v>6.7322107064672059</c:v>
                </c:pt>
                <c:pt idx="1864">
                  <c:v>6.4800445619266531</c:v>
                </c:pt>
                <c:pt idx="1865">
                  <c:v>6.752270376141742</c:v>
                </c:pt>
                <c:pt idx="1866">
                  <c:v>6.8783264682913252</c:v>
                </c:pt>
                <c:pt idx="1867">
                  <c:v>6.6398758338265358</c:v>
                </c:pt>
                <c:pt idx="1868">
                  <c:v>7.4944302150315654</c:v>
                </c:pt>
                <c:pt idx="1869">
                  <c:v>6.9697906699015899</c:v>
                </c:pt>
                <c:pt idx="1870">
                  <c:v>8.987821625430815</c:v>
                </c:pt>
                <c:pt idx="1871">
                  <c:v>7.1577354842499066</c:v>
                </c:pt>
                <c:pt idx="1872">
                  <c:v>6.7957057751735137</c:v>
                </c:pt>
                <c:pt idx="1873">
                  <c:v>6.6644090203504076</c:v>
                </c:pt>
                <c:pt idx="1874">
                  <c:v>6.2480428745084291</c:v>
                </c:pt>
                <c:pt idx="1875">
                  <c:v>6.678342114654332</c:v>
                </c:pt>
                <c:pt idx="1876">
                  <c:v>7.2964132687739198</c:v>
                </c:pt>
                <c:pt idx="1877">
                  <c:v>6.9716686047257896</c:v>
                </c:pt>
                <c:pt idx="1878">
                  <c:v>7.8256447322199891</c:v>
                </c:pt>
                <c:pt idx="1879">
                  <c:v>7.0299729117063858</c:v>
                </c:pt>
                <c:pt idx="1880">
                  <c:v>6.9546388648809874</c:v>
                </c:pt>
                <c:pt idx="1881">
                  <c:v>7.8473718361597884</c:v>
                </c:pt>
                <c:pt idx="1882">
                  <c:v>6.7638849085624351</c:v>
                </c:pt>
                <c:pt idx="1883">
                  <c:v>6.7945865808764987</c:v>
                </c:pt>
                <c:pt idx="1884">
                  <c:v>6.8564619845945867</c:v>
                </c:pt>
                <c:pt idx="1885">
                  <c:v>5.4424177105217932</c:v>
                </c:pt>
                <c:pt idx="1886">
                  <c:v>6.8134445995108956</c:v>
                </c:pt>
                <c:pt idx="1887">
                  <c:v>7.412160334945205</c:v>
                </c:pt>
                <c:pt idx="1888">
                  <c:v>8.7013464030391621</c:v>
                </c:pt>
                <c:pt idx="1889">
                  <c:v>8.3804566678427665</c:v>
                </c:pt>
                <c:pt idx="1890">
                  <c:v>7.1284959456800365</c:v>
                </c:pt>
                <c:pt idx="1891">
                  <c:v>7.193685818395112</c:v>
                </c:pt>
                <c:pt idx="1892">
                  <c:v>7.2834482287566313</c:v>
                </c:pt>
                <c:pt idx="1893">
                  <c:v>8.1376881849776055</c:v>
                </c:pt>
                <c:pt idx="1894">
                  <c:v>8.155649270366002</c:v>
                </c:pt>
                <c:pt idx="1895">
                  <c:v>5.9584246930297819</c:v>
                </c:pt>
                <c:pt idx="1896">
                  <c:v>7.2570027070920728</c:v>
                </c:pt>
                <c:pt idx="1897">
                  <c:v>6.4297194780391376</c:v>
                </c:pt>
                <c:pt idx="1898">
                  <c:v>8.3005286061997374</c:v>
                </c:pt>
                <c:pt idx="1899">
                  <c:v>7.6309465808904591</c:v>
                </c:pt>
                <c:pt idx="1900">
                  <c:v>8.3330299397429108</c:v>
                </c:pt>
                <c:pt idx="1901">
                  <c:v>8.0452677166078033</c:v>
                </c:pt>
                <c:pt idx="1902">
                  <c:v>7.9892214088152764</c:v>
                </c:pt>
                <c:pt idx="1903">
                  <c:v>7.9434277678763729</c:v>
                </c:pt>
                <c:pt idx="1904">
                  <c:v>6.0426328336823811</c:v>
                </c:pt>
                <c:pt idx="1905">
                  <c:v>6.7322107064672059</c:v>
                </c:pt>
                <c:pt idx="1906">
                  <c:v>6.0402547112774139</c:v>
                </c:pt>
                <c:pt idx="1907">
                  <c:v>5.4847969334906548</c:v>
                </c:pt>
                <c:pt idx="1908">
                  <c:v>6.4567696555721632</c:v>
                </c:pt>
                <c:pt idx="1909">
                  <c:v>7.4500795698074986</c:v>
                </c:pt>
                <c:pt idx="1910">
                  <c:v>6.5957805139613113</c:v>
                </c:pt>
                <c:pt idx="1911">
                  <c:v>5.7899601708972535</c:v>
                </c:pt>
                <c:pt idx="1912">
                  <c:v>7.8200379894587533</c:v>
                </c:pt>
                <c:pt idx="1913">
                  <c:v>7.410347097821024</c:v>
                </c:pt>
                <c:pt idx="1914">
                  <c:v>7.6073814256397911</c:v>
                </c:pt>
                <c:pt idx="1915">
                  <c:v>7.2348984203148312</c:v>
                </c:pt>
                <c:pt idx="1916">
                  <c:v>8.0952937768446489</c:v>
                </c:pt>
                <c:pt idx="1917">
                  <c:v>6.3664704477314382</c:v>
                </c:pt>
                <c:pt idx="1918">
                  <c:v>8.3226370969539403</c:v>
                </c:pt>
                <c:pt idx="1919">
                  <c:v>6.8617113404807304</c:v>
                </c:pt>
                <c:pt idx="1920">
                  <c:v>7.7723315751696136</c:v>
                </c:pt>
                <c:pt idx="1921">
                  <c:v>6.5147126908725301</c:v>
                </c:pt>
                <c:pt idx="1922">
                  <c:v>6.6012301187288767</c:v>
                </c:pt>
                <c:pt idx="1923">
                  <c:v>7.2668273475205911</c:v>
                </c:pt>
                <c:pt idx="1924">
                  <c:v>7.9105906122564775</c:v>
                </c:pt>
                <c:pt idx="1925">
                  <c:v>8.3889051711147058</c:v>
                </c:pt>
                <c:pt idx="1926">
                  <c:v>6.1548580940164177</c:v>
                </c:pt>
                <c:pt idx="1927">
                  <c:v>7.8477625374736082</c:v>
                </c:pt>
                <c:pt idx="1928">
                  <c:v>6.654152520183219</c:v>
                </c:pt>
                <c:pt idx="1929">
                  <c:v>8.1321187729558062</c:v>
                </c:pt>
                <c:pt idx="1930">
                  <c:v>7.7634463887273624</c:v>
                </c:pt>
                <c:pt idx="1931">
                  <c:v>6.3750248198280968</c:v>
                </c:pt>
                <c:pt idx="1932">
                  <c:v>7.1483457439000677</c:v>
                </c:pt>
                <c:pt idx="1933">
                  <c:v>7.4518222365279296</c:v>
                </c:pt>
                <c:pt idx="1934">
                  <c:v>7.8288345275880893</c:v>
                </c:pt>
                <c:pt idx="1935">
                  <c:v>7.5261789133461461</c:v>
                </c:pt>
                <c:pt idx="1936">
                  <c:v>7.3024964237273258</c:v>
                </c:pt>
                <c:pt idx="1937">
                  <c:v>6.8752320872765766</c:v>
                </c:pt>
                <c:pt idx="1938">
                  <c:v>7.6902860206767683</c:v>
                </c:pt>
                <c:pt idx="1939">
                  <c:v>6.6346333578616861</c:v>
                </c:pt>
                <c:pt idx="1940">
                  <c:v>6.6502790485874224</c:v>
                </c:pt>
                <c:pt idx="1941">
                  <c:v>5.4467373716663099</c:v>
                </c:pt>
                <c:pt idx="1942">
                  <c:v>6.776506992372183</c:v>
                </c:pt>
                <c:pt idx="1943">
                  <c:v>4.4886363697321396</c:v>
                </c:pt>
                <c:pt idx="1944">
                  <c:v>4.290459441148391</c:v>
                </c:pt>
                <c:pt idx="1945">
                  <c:v>6.3578422665080998</c:v>
                </c:pt>
                <c:pt idx="1946">
                  <c:v>5.2781146592305168</c:v>
                </c:pt>
                <c:pt idx="1947">
                  <c:v>8.2303107991350206</c:v>
                </c:pt>
                <c:pt idx="1948">
                  <c:v>6.9920964274158877</c:v>
                </c:pt>
                <c:pt idx="1949">
                  <c:v>7.9776250987845927</c:v>
                </c:pt>
                <c:pt idx="1950">
                  <c:v>7.7719102564357634</c:v>
                </c:pt>
                <c:pt idx="1951">
                  <c:v>6.9236286281384274</c:v>
                </c:pt>
                <c:pt idx="1952">
                  <c:v>6.0354814325247563</c:v>
                </c:pt>
                <c:pt idx="1953">
                  <c:v>7.4922030426187414</c:v>
                </c:pt>
                <c:pt idx="1954">
                  <c:v>7.1491315985574069</c:v>
                </c:pt>
                <c:pt idx="1955">
                  <c:v>7.5928702878448178</c:v>
                </c:pt>
                <c:pt idx="1956">
                  <c:v>8.4580799269237303</c:v>
                </c:pt>
                <c:pt idx="1957">
                  <c:v>8.3728608205263182</c:v>
                </c:pt>
                <c:pt idx="1958">
                  <c:v>6.5985090286145152</c:v>
                </c:pt>
                <c:pt idx="1959">
                  <c:v>5.9295891433898946</c:v>
                </c:pt>
                <c:pt idx="1960">
                  <c:v>6.4738906963522744</c:v>
                </c:pt>
                <c:pt idx="1961">
                  <c:v>6.8090393060429797</c:v>
                </c:pt>
                <c:pt idx="1962">
                  <c:v>7.4529823294654598</c:v>
                </c:pt>
                <c:pt idx="1963">
                  <c:v>7.0766538154439509</c:v>
                </c:pt>
                <c:pt idx="1964">
                  <c:v>7.4366172652342266</c:v>
                </c:pt>
                <c:pt idx="1965">
                  <c:v>4.9836066217083363</c:v>
                </c:pt>
                <c:pt idx="1966">
                  <c:v>6.0799331950955899</c:v>
                </c:pt>
                <c:pt idx="1967">
                  <c:v>7.7314920292456843</c:v>
                </c:pt>
                <c:pt idx="1968">
                  <c:v>6.2690962837062614</c:v>
                </c:pt>
                <c:pt idx="1969">
                  <c:v>6.1841488909374833</c:v>
                </c:pt>
                <c:pt idx="1970">
                  <c:v>7.6367521124357793</c:v>
                </c:pt>
                <c:pt idx="1971">
                  <c:v>5.7333412768977459</c:v>
                </c:pt>
                <c:pt idx="1972">
                  <c:v>8.4663208610424814</c:v>
                </c:pt>
                <c:pt idx="1973">
                  <c:v>8.0570606819657655</c:v>
                </c:pt>
                <c:pt idx="1974">
                  <c:v>5.4889377261566867</c:v>
                </c:pt>
                <c:pt idx="1975">
                  <c:v>4.8441870864585912</c:v>
                </c:pt>
                <c:pt idx="1976">
                  <c:v>6.0776422433490342</c:v>
                </c:pt>
                <c:pt idx="1977">
                  <c:v>6.5567783561580422</c:v>
                </c:pt>
                <c:pt idx="1978">
                  <c:v>5.7525726388256331</c:v>
                </c:pt>
                <c:pt idx="1979">
                  <c:v>6.1820849067166321</c:v>
                </c:pt>
                <c:pt idx="1980">
                  <c:v>6.5206211275586963</c:v>
                </c:pt>
                <c:pt idx="1981">
                  <c:v>7.3562798765507482</c:v>
                </c:pt>
                <c:pt idx="1982">
                  <c:v>5.6167710976665717</c:v>
                </c:pt>
                <c:pt idx="1983">
                  <c:v>7.2122944685003407</c:v>
                </c:pt>
                <c:pt idx="1984">
                  <c:v>8.3435538350051175</c:v>
                </c:pt>
                <c:pt idx="1985">
                  <c:v>7.9302062066846828</c:v>
                </c:pt>
                <c:pt idx="1986">
                  <c:v>7.8164169836918012</c:v>
                </c:pt>
                <c:pt idx="1987">
                  <c:v>7.8819374892720697</c:v>
                </c:pt>
                <c:pt idx="1988">
                  <c:v>7.9631120589792896</c:v>
                </c:pt>
                <c:pt idx="1989">
                  <c:v>7.2442275156033498</c:v>
                </c:pt>
                <c:pt idx="1990">
                  <c:v>7.8477625374736082</c:v>
                </c:pt>
                <c:pt idx="1991">
                  <c:v>6.5424719605068047</c:v>
                </c:pt>
                <c:pt idx="1992">
                  <c:v>9.3835370904375797</c:v>
                </c:pt>
                <c:pt idx="1993">
                  <c:v>7.3932630947638378</c:v>
                </c:pt>
                <c:pt idx="1994">
                  <c:v>6.3699009828282271</c:v>
                </c:pt>
                <c:pt idx="1995">
                  <c:v>6.7673431252653922</c:v>
                </c:pt>
                <c:pt idx="1996">
                  <c:v>7.3485875309275928</c:v>
                </c:pt>
                <c:pt idx="1997">
                  <c:v>7.0414116637948103</c:v>
                </c:pt>
                <c:pt idx="1998">
                  <c:v>6.3543700407973507</c:v>
                </c:pt>
                <c:pt idx="1999">
                  <c:v>7.1090621356871724</c:v>
                </c:pt>
                <c:pt idx="2000">
                  <c:v>7.8296303891501928</c:v>
                </c:pt>
                <c:pt idx="2001">
                  <c:v>7.3938782901077555</c:v>
                </c:pt>
                <c:pt idx="2002">
                  <c:v>7.091742115095153</c:v>
                </c:pt>
                <c:pt idx="2003">
                  <c:v>7.6123368371677458</c:v>
                </c:pt>
                <c:pt idx="2004">
                  <c:v>8.0900957831809599</c:v>
                </c:pt>
                <c:pt idx="2005">
                  <c:v>5.7714411231300158</c:v>
                </c:pt>
                <c:pt idx="2006">
                  <c:v>7.1180162044653335</c:v>
                </c:pt>
                <c:pt idx="2007">
                  <c:v>7.2327331361776146</c:v>
                </c:pt>
                <c:pt idx="2008">
                  <c:v>6.7153833863346808</c:v>
                </c:pt>
                <c:pt idx="2009">
                  <c:v>6.9047507699618382</c:v>
                </c:pt>
                <c:pt idx="2010">
                  <c:v>6.818924065275521</c:v>
                </c:pt>
                <c:pt idx="2011">
                  <c:v>5.0369526024136295</c:v>
                </c:pt>
                <c:pt idx="2012">
                  <c:v>6.739336627357174</c:v>
                </c:pt>
                <c:pt idx="2013">
                  <c:v>5.3798973535404597</c:v>
                </c:pt>
                <c:pt idx="2014">
                  <c:v>6.4345465187874531</c:v>
                </c:pt>
                <c:pt idx="2015">
                  <c:v>7.7501841622578365</c:v>
                </c:pt>
                <c:pt idx="2016">
                  <c:v>5.768320995793772</c:v>
                </c:pt>
                <c:pt idx="2017">
                  <c:v>6.1003189520200642</c:v>
                </c:pt>
                <c:pt idx="2018">
                  <c:v>7.8913307576618887</c:v>
                </c:pt>
                <c:pt idx="2019">
                  <c:v>7.8324109271879196</c:v>
                </c:pt>
                <c:pt idx="2020">
                  <c:v>8.3605393813708613</c:v>
                </c:pt>
                <c:pt idx="2021">
                  <c:v>7.9724660159745655</c:v>
                </c:pt>
                <c:pt idx="2022">
                  <c:v>6.6267177492490248</c:v>
                </c:pt>
                <c:pt idx="2023">
                  <c:v>9.1357245785953936</c:v>
                </c:pt>
                <c:pt idx="2024">
                  <c:v>7.6957579905547613</c:v>
                </c:pt>
                <c:pt idx="2025">
                  <c:v>7.8887095241820147</c:v>
                </c:pt>
                <c:pt idx="2026">
                  <c:v>6.0799331950955899</c:v>
                </c:pt>
                <c:pt idx="2027">
                  <c:v>7.7445698093544957</c:v>
                </c:pt>
                <c:pt idx="2028">
                  <c:v>7.267525427828172</c:v>
                </c:pt>
                <c:pt idx="2029">
                  <c:v>8.6381711179691401</c:v>
                </c:pt>
                <c:pt idx="2030">
                  <c:v>8.2617846795147525</c:v>
                </c:pt>
                <c:pt idx="2031">
                  <c:v>8.1062129026199621</c:v>
                </c:pt>
                <c:pt idx="2032">
                  <c:v>7.7819732344343846</c:v>
                </c:pt>
                <c:pt idx="2033">
                  <c:v>7.3198649298089702</c:v>
                </c:pt>
                <c:pt idx="2034">
                  <c:v>8.5483041864412908</c:v>
                </c:pt>
                <c:pt idx="2035">
                  <c:v>7.0112139873503674</c:v>
                </c:pt>
                <c:pt idx="2036">
                  <c:v>6.8783264682913252</c:v>
                </c:pt>
                <c:pt idx="2037">
                  <c:v>7.0405363902159559</c:v>
                </c:pt>
                <c:pt idx="2038">
                  <c:v>6.2225762680713688</c:v>
                </c:pt>
                <c:pt idx="2039">
                  <c:v>7.611842399580417</c:v>
                </c:pt>
                <c:pt idx="2040">
                  <c:v>7.6755460025378479</c:v>
                </c:pt>
                <c:pt idx="2041">
                  <c:v>7.399398083331354</c:v>
                </c:pt>
                <c:pt idx="2042">
                  <c:v>7.8160138391590275</c:v>
                </c:pt>
                <c:pt idx="2043">
                  <c:v>7.8617270778239803</c:v>
                </c:pt>
                <c:pt idx="2044">
                  <c:v>8.1727291048654713</c:v>
                </c:pt>
                <c:pt idx="2045">
                  <c:v>7.3951075465624854</c:v>
                </c:pt>
                <c:pt idx="2046">
                  <c:v>6.9650803456014065</c:v>
                </c:pt>
                <c:pt idx="2047">
                  <c:v>8.188133414510478</c:v>
                </c:pt>
                <c:pt idx="2048">
                  <c:v>6.9754139274559517</c:v>
                </c:pt>
                <c:pt idx="2049">
                  <c:v>5.4116460518550396</c:v>
                </c:pt>
                <c:pt idx="2050">
                  <c:v>7.9437826924586252</c:v>
                </c:pt>
                <c:pt idx="2051">
                  <c:v>7.938088726896952</c:v>
                </c:pt>
                <c:pt idx="2052">
                  <c:v>7.2730925959995218</c:v>
                </c:pt>
                <c:pt idx="2053">
                  <c:v>7.6638772587034705</c:v>
                </c:pt>
                <c:pt idx="2054">
                  <c:v>6.9744789110250451</c:v>
                </c:pt>
                <c:pt idx="2055">
                  <c:v>7.7886260656250315</c:v>
                </c:pt>
                <c:pt idx="2056">
                  <c:v>8.5646491325725336</c:v>
                </c:pt>
                <c:pt idx="2057">
                  <c:v>7.2232956795623142</c:v>
                </c:pt>
                <c:pt idx="2058">
                  <c:v>7.3802557884264601</c:v>
                </c:pt>
                <c:pt idx="2059">
                  <c:v>6.6174029779744776</c:v>
                </c:pt>
                <c:pt idx="2060">
                  <c:v>7.6088706291912596</c:v>
                </c:pt>
                <c:pt idx="2061">
                  <c:v>7.6801756404365902</c:v>
                </c:pt>
                <c:pt idx="2062">
                  <c:v>7.5719884493774403</c:v>
                </c:pt>
                <c:pt idx="2063">
                  <c:v>6.1506027684462792</c:v>
                </c:pt>
                <c:pt idx="2064">
                  <c:v>6.8254600362553068</c:v>
                </c:pt>
                <c:pt idx="2065">
                  <c:v>7.5745584842024805</c:v>
                </c:pt>
                <c:pt idx="2066">
                  <c:v>7.9834400630065421</c:v>
                </c:pt>
                <c:pt idx="2067">
                  <c:v>7.5827384889144112</c:v>
                </c:pt>
                <c:pt idx="2068">
                  <c:v>7.026426808699636</c:v>
                </c:pt>
                <c:pt idx="2069">
                  <c:v>7.9098566672694028</c:v>
                </c:pt>
                <c:pt idx="2070">
                  <c:v>7.3651801260210128</c:v>
                </c:pt>
                <c:pt idx="2071">
                  <c:v>6.045005314036012</c:v>
                </c:pt>
                <c:pt idx="2072">
                  <c:v>7.2449415463370066</c:v>
                </c:pt>
                <c:pt idx="2073">
                  <c:v>8.3182543287988455</c:v>
                </c:pt>
                <c:pt idx="2074">
                  <c:v>8.0583273065809582</c:v>
                </c:pt>
                <c:pt idx="2075">
                  <c:v>8.6264062763895542</c:v>
                </c:pt>
                <c:pt idx="2076">
                  <c:v>6.828712071641684</c:v>
                </c:pt>
                <c:pt idx="2077">
                  <c:v>6.6908422774185636</c:v>
                </c:pt>
                <c:pt idx="2078">
                  <c:v>7.9039656340321658</c:v>
                </c:pt>
                <c:pt idx="2079">
                  <c:v>7.6299757070277892</c:v>
                </c:pt>
                <c:pt idx="2080">
                  <c:v>7.0535857271936768</c:v>
                </c:pt>
                <c:pt idx="2081">
                  <c:v>6.7310181004820828</c:v>
                </c:pt>
                <c:pt idx="2082">
                  <c:v>5.9635793436184459</c:v>
                </c:pt>
                <c:pt idx="2083">
                  <c:v>4.9126548857360524</c:v>
                </c:pt>
                <c:pt idx="2084">
                  <c:v>7.0983756385907864</c:v>
                </c:pt>
                <c:pt idx="2085">
                  <c:v>5.7990926544605257</c:v>
                </c:pt>
                <c:pt idx="2086">
                  <c:v>6.0282785202306979</c:v>
                </c:pt>
                <c:pt idx="2087">
                  <c:v>5.8805329864007003</c:v>
                </c:pt>
                <c:pt idx="2088">
                  <c:v>7.2991214627107999</c:v>
                </c:pt>
                <c:pt idx="2089">
                  <c:v>8.3925365868166821</c:v>
                </c:pt>
                <c:pt idx="2090">
                  <c:v>7.2203738367239492</c:v>
                </c:pt>
                <c:pt idx="2091">
                  <c:v>8.1417722046564496</c:v>
                </c:pt>
                <c:pt idx="2092">
                  <c:v>8.7302055955309896</c:v>
                </c:pt>
                <c:pt idx="2093">
                  <c:v>7.2758646005465328</c:v>
                </c:pt>
                <c:pt idx="2094">
                  <c:v>8.0271501068327744</c:v>
                </c:pt>
                <c:pt idx="2095">
                  <c:v>8.0339827346832209</c:v>
                </c:pt>
                <c:pt idx="2096">
                  <c:v>9.0111574581068172</c:v>
                </c:pt>
                <c:pt idx="2097">
                  <c:v>5.3518581334760666</c:v>
                </c:pt>
                <c:pt idx="2098">
                  <c:v>6.0935697700451357</c:v>
                </c:pt>
                <c:pt idx="2099">
                  <c:v>7.5131635452340753</c:v>
                </c:pt>
                <c:pt idx="2100">
                  <c:v>8.2480057016006203</c:v>
                </c:pt>
                <c:pt idx="2101">
                  <c:v>6.1180971980413483</c:v>
                </c:pt>
                <c:pt idx="2102">
                  <c:v>6.8987145343299883</c:v>
                </c:pt>
                <c:pt idx="2103">
                  <c:v>8.2493137462606363</c:v>
                </c:pt>
                <c:pt idx="2104">
                  <c:v>7.3264656138403224</c:v>
                </c:pt>
                <c:pt idx="2105">
                  <c:v>6.5820251388928259</c:v>
                </c:pt>
                <c:pt idx="2106">
                  <c:v>8.091933455979893</c:v>
                </c:pt>
                <c:pt idx="2107">
                  <c:v>8.3751686913868202</c:v>
                </c:pt>
                <c:pt idx="2108">
                  <c:v>7.1244782624934242</c:v>
                </c:pt>
                <c:pt idx="2109">
                  <c:v>6.3733197895770122</c:v>
                </c:pt>
                <c:pt idx="2110">
                  <c:v>7.8458075026378049</c:v>
                </c:pt>
                <c:pt idx="2111">
                  <c:v>6.3385940782031831</c:v>
                </c:pt>
                <c:pt idx="2112">
                  <c:v>6.8090393060429797</c:v>
                </c:pt>
                <c:pt idx="2113">
                  <c:v>6.4769723628896827</c:v>
                </c:pt>
                <c:pt idx="2114">
                  <c:v>5.9427993751267012</c:v>
                </c:pt>
                <c:pt idx="2115">
                  <c:v>7.7458682297922685</c:v>
                </c:pt>
                <c:pt idx="2116">
                  <c:v>6.8543545022550214</c:v>
                </c:pt>
                <c:pt idx="2117">
                  <c:v>7.0942348459247553</c:v>
                </c:pt>
                <c:pt idx="2118">
                  <c:v>7.301147805856032</c:v>
                </c:pt>
                <c:pt idx="2119">
                  <c:v>6.5916737320086582</c:v>
                </c:pt>
                <c:pt idx="2120">
                  <c:v>7.2861917147023822</c:v>
                </c:pt>
                <c:pt idx="2121">
                  <c:v>6.8617113404807304</c:v>
                </c:pt>
                <c:pt idx="2122">
                  <c:v>8.9183825046616132</c:v>
                </c:pt>
                <c:pt idx="2123">
                  <c:v>7.7454356102743809</c:v>
                </c:pt>
                <c:pt idx="2124">
                  <c:v>7.2916562091744606</c:v>
                </c:pt>
                <c:pt idx="2125">
                  <c:v>6.5191472879403953</c:v>
                </c:pt>
                <c:pt idx="2126">
                  <c:v>7.3852309230665734</c:v>
                </c:pt>
                <c:pt idx="2127">
                  <c:v>8.464635940677562</c:v>
                </c:pt>
                <c:pt idx="2128">
                  <c:v>6.692083742506628</c:v>
                </c:pt>
                <c:pt idx="2129">
                  <c:v>7.5781454724194663</c:v>
                </c:pt>
                <c:pt idx="2130">
                  <c:v>8.3380665255188013</c:v>
                </c:pt>
                <c:pt idx="2131">
                  <c:v>7.2071188562077557</c:v>
                </c:pt>
                <c:pt idx="2132">
                  <c:v>7.1770187659099003</c:v>
                </c:pt>
                <c:pt idx="2133">
                  <c:v>7.4707937741950623</c:v>
                </c:pt>
                <c:pt idx="2134">
                  <c:v>6.2747620212419388</c:v>
                </c:pt>
                <c:pt idx="2135">
                  <c:v>6.4907235345025072</c:v>
                </c:pt>
                <c:pt idx="2136">
                  <c:v>7.3158835045097854</c:v>
                </c:pt>
                <c:pt idx="2137">
                  <c:v>6.5366915975913047</c:v>
                </c:pt>
                <c:pt idx="2138">
                  <c:v>8.2802042332799743</c:v>
                </c:pt>
                <c:pt idx="2139">
                  <c:v>7.5673456760132396</c:v>
                </c:pt>
                <c:pt idx="2140">
                  <c:v>6.1779441140506002</c:v>
                </c:pt>
                <c:pt idx="2141">
                  <c:v>5.2729995585637468</c:v>
                </c:pt>
                <c:pt idx="2142">
                  <c:v>5.575949103146316</c:v>
                </c:pt>
                <c:pt idx="2143">
                  <c:v>6.2989492468559423</c:v>
                </c:pt>
                <c:pt idx="2144">
                  <c:v>6.3578422665080998</c:v>
                </c:pt>
                <c:pt idx="2145">
                  <c:v>8.2774119989490043</c:v>
                </c:pt>
                <c:pt idx="2146">
                  <c:v>7.7898685590547059</c:v>
                </c:pt>
                <c:pt idx="2147">
                  <c:v>7.9979993179797297</c:v>
                </c:pt>
                <c:pt idx="2148">
                  <c:v>6.828712071641684</c:v>
                </c:pt>
                <c:pt idx="2149">
                  <c:v>8.0510222081906786</c:v>
                </c:pt>
                <c:pt idx="2150">
                  <c:v>7.7402295247631816</c:v>
                </c:pt>
                <c:pt idx="2151">
                  <c:v>6.9744789110250451</c:v>
                </c:pt>
                <c:pt idx="2152">
                  <c:v>6.8987145343299883</c:v>
                </c:pt>
                <c:pt idx="2153">
                  <c:v>6.6066501861982152</c:v>
                </c:pt>
                <c:pt idx="2154">
                  <c:v>8.659213451436667</c:v>
                </c:pt>
                <c:pt idx="2155">
                  <c:v>7.5256399750415355</c:v>
                </c:pt>
                <c:pt idx="2156">
                  <c:v>8.6525978284224401</c:v>
                </c:pt>
                <c:pt idx="2157">
                  <c:v>5.4205349992722862</c:v>
                </c:pt>
                <c:pt idx="2158">
                  <c:v>5.6276211136906369</c:v>
                </c:pt>
                <c:pt idx="2159">
                  <c:v>7.5883236773352225</c:v>
                </c:pt>
                <c:pt idx="2160">
                  <c:v>8.2925485139757598</c:v>
                </c:pt>
                <c:pt idx="2161">
                  <c:v>7.4730690880321973</c:v>
                </c:pt>
                <c:pt idx="2162">
                  <c:v>7.7968803427835223</c:v>
                </c:pt>
                <c:pt idx="2163">
                  <c:v>5.9889614168898637</c:v>
                </c:pt>
                <c:pt idx="2164">
                  <c:v>7.7332456465297952</c:v>
                </c:pt>
                <c:pt idx="2165">
                  <c:v>6.3767269478986268</c:v>
                </c:pt>
                <c:pt idx="2166">
                  <c:v>6.8384052008473439</c:v>
                </c:pt>
                <c:pt idx="2167">
                  <c:v>8.8155184239664983</c:v>
                </c:pt>
                <c:pt idx="2168">
                  <c:v>6.3733197895770122</c:v>
                </c:pt>
                <c:pt idx="2169">
                  <c:v>7.3112183844196288</c:v>
                </c:pt>
                <c:pt idx="2170">
                  <c:v>6.1548580940164177</c:v>
                </c:pt>
                <c:pt idx="2171">
                  <c:v>7.1884127364969537</c:v>
                </c:pt>
                <c:pt idx="2172">
                  <c:v>6.5736801669606457</c:v>
                </c:pt>
                <c:pt idx="2173">
                  <c:v>8.3296580675693956</c:v>
                </c:pt>
                <c:pt idx="2174">
                  <c:v>7.4348478752119993</c:v>
                </c:pt>
                <c:pt idx="2175">
                  <c:v>6.0014148779611505</c:v>
                </c:pt>
                <c:pt idx="2176">
                  <c:v>8.5835425719577714</c:v>
                </c:pt>
                <c:pt idx="2177">
                  <c:v>7.5224002313871248</c:v>
                </c:pt>
                <c:pt idx="2178">
                  <c:v>5.6835797673386814</c:v>
                </c:pt>
                <c:pt idx="2179">
                  <c:v>8.5171931914162382</c:v>
                </c:pt>
                <c:pt idx="2180">
                  <c:v>7.237778191923443</c:v>
                </c:pt>
                <c:pt idx="2181">
                  <c:v>6.230481447578482</c:v>
                </c:pt>
                <c:pt idx="2182">
                  <c:v>7.6764736463891561</c:v>
                </c:pt>
                <c:pt idx="2183">
                  <c:v>7.7689560445383323</c:v>
                </c:pt>
                <c:pt idx="2184">
                  <c:v>7.2827611796055933</c:v>
                </c:pt>
                <c:pt idx="2185">
                  <c:v>6.7129562006770698</c:v>
                </c:pt>
                <c:pt idx="2186">
                  <c:v>7.8872085858139318</c:v>
                </c:pt>
                <c:pt idx="2187">
                  <c:v>6.3508857167147399</c:v>
                </c:pt>
                <c:pt idx="2188">
                  <c:v>6.0935697700451357</c:v>
                </c:pt>
                <c:pt idx="2189">
                  <c:v>7.1220598816291423</c:v>
                </c:pt>
                <c:pt idx="2190">
                  <c:v>6.8023947633243109</c:v>
                </c:pt>
                <c:pt idx="2191">
                  <c:v>4.7874917427820458</c:v>
                </c:pt>
                <c:pt idx="2192">
                  <c:v>5.730099782973574</c:v>
                </c:pt>
                <c:pt idx="2193">
                  <c:v>7.633369649679584</c:v>
                </c:pt>
                <c:pt idx="2194">
                  <c:v>7.3092123656927628</c:v>
                </c:pt>
                <c:pt idx="2195">
                  <c:v>6.7742238863576141</c:v>
                </c:pt>
                <c:pt idx="2196">
                  <c:v>6.2766434893416445</c:v>
                </c:pt>
                <c:pt idx="2197">
                  <c:v>5.8522024797744745</c:v>
                </c:pt>
                <c:pt idx="2198">
                  <c:v>4.3567088266895917</c:v>
                </c:pt>
                <c:pt idx="2199">
                  <c:v>5.7397929121792339</c:v>
                </c:pt>
                <c:pt idx="2200">
                  <c:v>4.3567088266895917</c:v>
                </c:pt>
                <c:pt idx="2201">
                  <c:v>7.5147997604886703</c:v>
                </c:pt>
                <c:pt idx="2202">
                  <c:v>7.7773736026578613</c:v>
                </c:pt>
                <c:pt idx="2203">
                  <c:v>7.3031700512368003</c:v>
                </c:pt>
                <c:pt idx="2204">
                  <c:v>7.9966538754626075</c:v>
                </c:pt>
                <c:pt idx="2205">
                  <c:v>7.5918617148899337</c:v>
                </c:pt>
                <c:pt idx="2206">
                  <c:v>8.2905435007727402</c:v>
                </c:pt>
                <c:pt idx="2207">
                  <c:v>7.3511582264306936</c:v>
                </c:pt>
                <c:pt idx="2208">
                  <c:v>7.449498005382849</c:v>
                </c:pt>
                <c:pt idx="2209">
                  <c:v>7.4042791180372678</c:v>
                </c:pt>
                <c:pt idx="2210">
                  <c:v>6.3595738686723777</c:v>
                </c:pt>
                <c:pt idx="2211">
                  <c:v>6.7428806357919031</c:v>
                </c:pt>
                <c:pt idx="2212">
                  <c:v>5.6347896031692493</c:v>
                </c:pt>
                <c:pt idx="2213">
                  <c:v>6.0185932144962342</c:v>
                </c:pt>
                <c:pt idx="2214">
                  <c:v>7.7195739892595814</c:v>
                </c:pt>
                <c:pt idx="2215">
                  <c:v>7.6014023345837334</c:v>
                </c:pt>
                <c:pt idx="2216">
                  <c:v>6.7627295069318789</c:v>
                </c:pt>
                <c:pt idx="2217">
                  <c:v>7.6496926237115144</c:v>
                </c:pt>
                <c:pt idx="2218">
                  <c:v>7.5673456760132396</c:v>
                </c:pt>
                <c:pt idx="2219">
                  <c:v>8.2897905831816434</c:v>
                </c:pt>
                <c:pt idx="2220">
                  <c:v>7.4570320891223805</c:v>
                </c:pt>
                <c:pt idx="2221">
                  <c:v>8.1086232683545951</c:v>
                </c:pt>
                <c:pt idx="2222">
                  <c:v>7.5379626597682083</c:v>
                </c:pt>
                <c:pt idx="2223">
                  <c:v>6.6160651851328174</c:v>
                </c:pt>
                <c:pt idx="2224">
                  <c:v>7.954723334497908</c:v>
                </c:pt>
                <c:pt idx="2225">
                  <c:v>8.1025864253907898</c:v>
                </c:pt>
                <c:pt idx="2226">
                  <c:v>6.1717005974109149</c:v>
                </c:pt>
                <c:pt idx="2227">
                  <c:v>6.5206211275586963</c:v>
                </c:pt>
                <c:pt idx="2228">
                  <c:v>5.7071102647488754</c:v>
                </c:pt>
                <c:pt idx="2229">
                  <c:v>7.5027382107548508</c:v>
                </c:pt>
                <c:pt idx="2230">
                  <c:v>7.026426808699636</c:v>
                </c:pt>
                <c:pt idx="2231">
                  <c:v>7.4633630455200208</c:v>
                </c:pt>
                <c:pt idx="2232">
                  <c:v>6.4409465406329209</c:v>
                </c:pt>
                <c:pt idx="2233">
                  <c:v>8.8411589759452642</c:v>
                </c:pt>
                <c:pt idx="2234">
                  <c:v>6.3385940782031831</c:v>
                </c:pt>
                <c:pt idx="2235">
                  <c:v>7.568379267836522</c:v>
                </c:pt>
                <c:pt idx="2236">
                  <c:v>6.8596149036542018</c:v>
                </c:pt>
                <c:pt idx="2237">
                  <c:v>7.3310603052186325</c:v>
                </c:pt>
                <c:pt idx="2238">
                  <c:v>7.2348984203148312</c:v>
                </c:pt>
                <c:pt idx="2239">
                  <c:v>9.5934235291912167</c:v>
                </c:pt>
                <c:pt idx="2240">
                  <c:v>7.5071410797276084</c:v>
                </c:pt>
                <c:pt idx="2241">
                  <c:v>8.3475904070300579</c:v>
                </c:pt>
                <c:pt idx="2242">
                  <c:v>7.9748769005588755</c:v>
                </c:pt>
                <c:pt idx="2243">
                  <c:v>7.9370174895154539</c:v>
                </c:pt>
                <c:pt idx="2244">
                  <c:v>8.3447427544175454</c:v>
                </c:pt>
                <c:pt idx="2245">
                  <c:v>8.068402958569699</c:v>
                </c:pt>
                <c:pt idx="2246">
                  <c:v>7.3031700512368003</c:v>
                </c:pt>
                <c:pt idx="2247">
                  <c:v>7.5427435453685501</c:v>
                </c:pt>
                <c:pt idx="2248">
                  <c:v>5.8664680569332965</c:v>
                </c:pt>
                <c:pt idx="2249">
                  <c:v>7.3092123656927628</c:v>
                </c:pt>
                <c:pt idx="2250">
                  <c:v>6.953684210870537</c:v>
                </c:pt>
                <c:pt idx="2251">
                  <c:v>7.1131421087070876</c:v>
                </c:pt>
                <c:pt idx="2252">
                  <c:v>6.0844994130751715</c:v>
                </c:pt>
                <c:pt idx="2253">
                  <c:v>6.253828811575473</c:v>
                </c:pt>
                <c:pt idx="2254">
                  <c:v>6.3801225368997647</c:v>
                </c:pt>
                <c:pt idx="2255">
                  <c:v>5.0039463059454592</c:v>
                </c:pt>
                <c:pt idx="2256">
                  <c:v>8.7892030944737236</c:v>
                </c:pt>
                <c:pt idx="2257">
                  <c:v>7.2218358252884487</c:v>
                </c:pt>
                <c:pt idx="2258">
                  <c:v>7.708859601047175</c:v>
                </c:pt>
                <c:pt idx="2259">
                  <c:v>7.9455554282534893</c:v>
                </c:pt>
                <c:pt idx="2260">
                  <c:v>6.7262334023587469</c:v>
                </c:pt>
                <c:pt idx="2261">
                  <c:v>6.3062752869480159</c:v>
                </c:pt>
                <c:pt idx="2262">
                  <c:v>8.5726278983043382</c:v>
                </c:pt>
                <c:pt idx="2263">
                  <c:v>6.7440591863113477</c:v>
                </c:pt>
                <c:pt idx="2264">
                  <c:v>8.9709403981424494</c:v>
                </c:pt>
                <c:pt idx="2265">
                  <c:v>8.1053075155051495</c:v>
                </c:pt>
                <c:pt idx="2266">
                  <c:v>7.1324975516600437</c:v>
                </c:pt>
                <c:pt idx="2267">
                  <c:v>7.8324109271879196</c:v>
                </c:pt>
                <c:pt idx="2268">
                  <c:v>6.8803840821860049</c:v>
                </c:pt>
                <c:pt idx="2269">
                  <c:v>8.510772623613315</c:v>
                </c:pt>
                <c:pt idx="2270">
                  <c:v>7.6014023345837334</c:v>
                </c:pt>
                <c:pt idx="2271">
                  <c:v>7.8107581165293567</c:v>
                </c:pt>
                <c:pt idx="2272">
                  <c:v>7.0066952268370404</c:v>
                </c:pt>
                <c:pt idx="2273">
                  <c:v>6.0776422433490342</c:v>
                </c:pt>
                <c:pt idx="2274">
                  <c:v>7.9824163468277334</c:v>
                </c:pt>
                <c:pt idx="2275">
                  <c:v>8.2751216302165087</c:v>
                </c:pt>
                <c:pt idx="2276">
                  <c:v>8.7255073284844453</c:v>
                </c:pt>
                <c:pt idx="2277">
                  <c:v>7.6014023345837334</c:v>
                </c:pt>
                <c:pt idx="2278">
                  <c:v>8.1134266399436541</c:v>
                </c:pt>
                <c:pt idx="2279">
                  <c:v>7.1444071803211386</c:v>
                </c:pt>
                <c:pt idx="2280">
                  <c:v>7.5379626597682083</c:v>
                </c:pt>
                <c:pt idx="2281">
                  <c:v>7.7376162828579043</c:v>
                </c:pt>
                <c:pt idx="2282">
                  <c:v>7.3192024587678493</c:v>
                </c:pt>
                <c:pt idx="2283">
                  <c:v>7.4307070825459682</c:v>
                </c:pt>
                <c:pt idx="2284">
                  <c:v>7.8308229951353159</c:v>
                </c:pt>
                <c:pt idx="2285">
                  <c:v>8.0245348716056952</c:v>
                </c:pt>
                <c:pt idx="2286">
                  <c:v>7.0983756385907864</c:v>
                </c:pt>
                <c:pt idx="2287">
                  <c:v>8.3270007402417132</c:v>
                </c:pt>
                <c:pt idx="2288">
                  <c:v>8.8864091668492815</c:v>
                </c:pt>
                <c:pt idx="2289">
                  <c:v>8.1633713164599122</c:v>
                </c:pt>
                <c:pt idx="2290">
                  <c:v>7.461640392208575</c:v>
                </c:pt>
                <c:pt idx="2291">
                  <c:v>8.3170334764924032</c:v>
                </c:pt>
                <c:pt idx="2292">
                  <c:v>8.4951520605393576</c:v>
                </c:pt>
                <c:pt idx="2293">
                  <c:v>6.5820251388928259</c:v>
                </c:pt>
                <c:pt idx="2294">
                  <c:v>7.3696007205264094</c:v>
                </c:pt>
                <c:pt idx="2295">
                  <c:v>8.1536374863852821</c:v>
                </c:pt>
                <c:pt idx="2296">
                  <c:v>8.0646364757742219</c:v>
                </c:pt>
                <c:pt idx="2297">
                  <c:v>7.6539691804787742</c:v>
                </c:pt>
                <c:pt idx="2298">
                  <c:v>7.307202314764738</c:v>
                </c:pt>
                <c:pt idx="2299">
                  <c:v>7.1989312406881734</c:v>
                </c:pt>
                <c:pt idx="2300">
                  <c:v>6.045005314036012</c:v>
                </c:pt>
                <c:pt idx="2301">
                  <c:v>7.4085305668946262</c:v>
                </c:pt>
                <c:pt idx="2302">
                  <c:v>6.1333980429966486</c:v>
                </c:pt>
                <c:pt idx="2303">
                  <c:v>5.5412635451584258</c:v>
                </c:pt>
                <c:pt idx="2304">
                  <c:v>5.8021183753770629</c:v>
                </c:pt>
                <c:pt idx="2305">
                  <c:v>4.5538768916005408</c:v>
                </c:pt>
                <c:pt idx="2306">
                  <c:v>8.2589404629884591</c:v>
                </c:pt>
                <c:pt idx="2307">
                  <c:v>6.9157234486313142</c:v>
                </c:pt>
                <c:pt idx="2308">
                  <c:v>5.7104270173748697</c:v>
                </c:pt>
                <c:pt idx="2309">
                  <c:v>8.5558368150084423</c:v>
                </c:pt>
                <c:pt idx="2310">
                  <c:v>8.6146828126934949</c:v>
                </c:pt>
                <c:pt idx="2311">
                  <c:v>7.267525427828172</c:v>
                </c:pt>
                <c:pt idx="2312">
                  <c:v>7.1049654482698426</c:v>
                </c:pt>
                <c:pt idx="2313">
                  <c:v>7.3264656138403224</c:v>
                </c:pt>
                <c:pt idx="2314">
                  <c:v>7.5857888217320344</c:v>
                </c:pt>
                <c:pt idx="2315">
                  <c:v>8.5308988384723499</c:v>
                </c:pt>
                <c:pt idx="2316">
                  <c:v>8.0103595889197834</c:v>
                </c:pt>
                <c:pt idx="2317">
                  <c:v>7.3963352938008082</c:v>
                </c:pt>
                <c:pt idx="2318">
                  <c:v>6.5042881735366453</c:v>
                </c:pt>
                <c:pt idx="2319">
                  <c:v>7.8758791594963098</c:v>
                </c:pt>
                <c:pt idx="2320">
                  <c:v>8.3499572720403243</c:v>
                </c:pt>
                <c:pt idx="2321">
                  <c:v>7.3969486026210136</c:v>
                </c:pt>
                <c:pt idx="2322">
                  <c:v>7.8613417955999889</c:v>
                </c:pt>
                <c:pt idx="2323">
                  <c:v>8.344505083590521</c:v>
                </c:pt>
                <c:pt idx="2324">
                  <c:v>8.1282901716070519</c:v>
                </c:pt>
                <c:pt idx="2325">
                  <c:v>8.7048339096877925</c:v>
                </c:pt>
                <c:pt idx="2326">
                  <c:v>6.061456918928017</c:v>
                </c:pt>
                <c:pt idx="2327">
                  <c:v>8.5878380309855693</c:v>
                </c:pt>
                <c:pt idx="2328">
                  <c:v>6.9037472575845982</c:v>
                </c:pt>
                <c:pt idx="2329">
                  <c:v>6.9669671386139829</c:v>
                </c:pt>
                <c:pt idx="2330">
                  <c:v>7.7119965070476688</c:v>
                </c:pt>
                <c:pt idx="2331">
                  <c:v>6.8023947633243109</c:v>
                </c:pt>
                <c:pt idx="2332">
                  <c:v>7.4610655143542832</c:v>
                </c:pt>
                <c:pt idx="2333">
                  <c:v>8.9789126010742759</c:v>
                </c:pt>
                <c:pt idx="2334">
                  <c:v>7.5781454724194663</c:v>
                </c:pt>
                <c:pt idx="2335">
                  <c:v>7.5632005923580712</c:v>
                </c:pt>
                <c:pt idx="2336">
                  <c:v>6.7661917146603505</c:v>
                </c:pt>
                <c:pt idx="2337">
                  <c:v>6.7178046950236912</c:v>
                </c:pt>
                <c:pt idx="2338">
                  <c:v>6.9726062513017535</c:v>
                </c:pt>
                <c:pt idx="2339">
                  <c:v>6.6106960447177592</c:v>
                </c:pt>
                <c:pt idx="2340">
                  <c:v>8.2671921859321458</c:v>
                </c:pt>
                <c:pt idx="2341">
                  <c:v>8.7638970071394606</c:v>
                </c:pt>
                <c:pt idx="2342">
                  <c:v>7.7231200922663312</c:v>
                </c:pt>
                <c:pt idx="2343">
                  <c:v>7.7501841622578365</c:v>
                </c:pt>
                <c:pt idx="2344">
                  <c:v>7.410347097821024</c:v>
                </c:pt>
                <c:pt idx="2345">
                  <c:v>6.8895913083544658</c:v>
                </c:pt>
                <c:pt idx="2346">
                  <c:v>5.9610053396232736</c:v>
                </c:pt>
                <c:pt idx="2347">
                  <c:v>6.7684932116486296</c:v>
                </c:pt>
                <c:pt idx="2348">
                  <c:v>8.265907334155747</c:v>
                </c:pt>
                <c:pt idx="2349">
                  <c:v>6.5806391372849493</c:v>
                </c:pt>
                <c:pt idx="2350">
                  <c:v>7.81237820598861</c:v>
                </c:pt>
                <c:pt idx="2351">
                  <c:v>6.1923624894748723</c:v>
                </c:pt>
                <c:pt idx="2352">
                  <c:v>7.224753405767971</c:v>
                </c:pt>
                <c:pt idx="2353">
                  <c:v>6.6398758338265358</c:v>
                </c:pt>
                <c:pt idx="2354">
                  <c:v>8.3236084423435717</c:v>
                </c:pt>
                <c:pt idx="2355">
                  <c:v>5.7620513827801769</c:v>
                </c:pt>
                <c:pt idx="2356">
                  <c:v>5.2626901889048856</c:v>
                </c:pt>
                <c:pt idx="2357">
                  <c:v>6.4997870406558542</c:v>
                </c:pt>
                <c:pt idx="2358">
                  <c:v>7.1853870155804165</c:v>
                </c:pt>
                <c:pt idx="2359">
                  <c:v>4.8121843553724171</c:v>
                </c:pt>
                <c:pt idx="2360">
                  <c:v>5.2094861528414214</c:v>
                </c:pt>
                <c:pt idx="2361">
                  <c:v>7.2130316598348694</c:v>
                </c:pt>
                <c:pt idx="2362">
                  <c:v>7.7002952034201169</c:v>
                </c:pt>
                <c:pt idx="2363">
                  <c:v>7.167809184316444</c:v>
                </c:pt>
                <c:pt idx="2364">
                  <c:v>7.5288692566422508</c:v>
                </c:pt>
                <c:pt idx="2365">
                  <c:v>8.1975387397211836</c:v>
                </c:pt>
                <c:pt idx="2366">
                  <c:v>8.8005659922799193</c:v>
                </c:pt>
                <c:pt idx="2367">
                  <c:v>7.90100705199242</c:v>
                </c:pt>
                <c:pt idx="2368">
                  <c:v>8.0526148188155666</c:v>
                </c:pt>
                <c:pt idx="2369">
                  <c:v>6.1654178542314204</c:v>
                </c:pt>
                <c:pt idx="2370">
                  <c:v>8.2930491397684438</c:v>
                </c:pt>
                <c:pt idx="2371">
                  <c:v>8.2728260036504011</c:v>
                </c:pt>
                <c:pt idx="2372">
                  <c:v>7.0492548412558369</c:v>
                </c:pt>
                <c:pt idx="2373">
                  <c:v>7.6624678152002375</c:v>
                </c:pt>
                <c:pt idx="2374">
                  <c:v>7.7319307219484861</c:v>
                </c:pt>
                <c:pt idx="2375">
                  <c:v>6.1779441140506002</c:v>
                </c:pt>
                <c:pt idx="2376">
                  <c:v>7.1929342212157996</c:v>
                </c:pt>
                <c:pt idx="2377">
                  <c:v>7.7985230536252059</c:v>
                </c:pt>
                <c:pt idx="2378">
                  <c:v>8.3475904070300579</c:v>
                </c:pt>
                <c:pt idx="2379">
                  <c:v>7.7972912735474722</c:v>
                </c:pt>
                <c:pt idx="2380">
                  <c:v>8.2867732311312512</c:v>
                </c:pt>
                <c:pt idx="2381">
                  <c:v>8.4574431870104636</c:v>
                </c:pt>
                <c:pt idx="2382">
                  <c:v>6.8416154764775916</c:v>
                </c:pt>
                <c:pt idx="2383">
                  <c:v>7.5400903201453247</c:v>
                </c:pt>
                <c:pt idx="2384">
                  <c:v>8.2303107991350206</c:v>
                </c:pt>
                <c:pt idx="2385">
                  <c:v>6.8721281013389861</c:v>
                </c:pt>
                <c:pt idx="2386">
                  <c:v>7.3401868353201154</c:v>
                </c:pt>
                <c:pt idx="2387">
                  <c:v>6.1202974189509503</c:v>
                </c:pt>
                <c:pt idx="2388">
                  <c:v>7.4599147662411047</c:v>
                </c:pt>
                <c:pt idx="2389">
                  <c:v>7.1815919446118652</c:v>
                </c:pt>
                <c:pt idx="2390">
                  <c:v>7.2737863178448947</c:v>
                </c:pt>
                <c:pt idx="2391">
                  <c:v>9.0273786102948055</c:v>
                </c:pt>
                <c:pt idx="2392">
                  <c:v>7.2392149737798057</c:v>
                </c:pt>
                <c:pt idx="2393">
                  <c:v>7.203405521083095</c:v>
                </c:pt>
                <c:pt idx="2394">
                  <c:v>9.0103028093764479</c:v>
                </c:pt>
                <c:pt idx="2395">
                  <c:v>7.1514854639047352</c:v>
                </c:pt>
                <c:pt idx="2396">
                  <c:v>7.8686368941841671</c:v>
                </c:pt>
                <c:pt idx="2397">
                  <c:v>8.1763915966337954</c:v>
                </c:pt>
                <c:pt idx="2398">
                  <c:v>7.8075100422161929</c:v>
                </c:pt>
                <c:pt idx="2399">
                  <c:v>7.0630481633881725</c:v>
                </c:pt>
                <c:pt idx="2400">
                  <c:v>7.664815785285735</c:v>
                </c:pt>
                <c:pt idx="2401">
                  <c:v>8.8381165976478204</c:v>
                </c:pt>
                <c:pt idx="2402">
                  <c:v>6.8895913083544658</c:v>
                </c:pt>
                <c:pt idx="2403">
                  <c:v>6.4892049313253173</c:v>
                </c:pt>
                <c:pt idx="2404">
                  <c:v>6.6656837177824082</c:v>
                </c:pt>
                <c:pt idx="2405">
                  <c:v>7.8252452914317745</c:v>
                </c:pt>
                <c:pt idx="2406">
                  <c:v>6.4907235345025072</c:v>
                </c:pt>
                <c:pt idx="2407">
                  <c:v>5.3181199938442161</c:v>
                </c:pt>
                <c:pt idx="2408">
                  <c:v>5.8916442118257715</c:v>
                </c:pt>
                <c:pt idx="2409">
                  <c:v>6.5525078870345901</c:v>
                </c:pt>
                <c:pt idx="2410">
                  <c:v>9.1518634422172074</c:v>
                </c:pt>
                <c:pt idx="2411">
                  <c:v>8.3286925835455676</c:v>
                </c:pt>
                <c:pt idx="2412">
                  <c:v>8.5801679905776265</c:v>
                </c:pt>
                <c:pt idx="2413">
                  <c:v>8.0867179203039061</c:v>
                </c:pt>
                <c:pt idx="2414">
                  <c:v>9.1110723703175136</c:v>
                </c:pt>
                <c:pt idx="2415">
                  <c:v>7.7915228191507317</c:v>
                </c:pt>
                <c:pt idx="2416">
                  <c:v>5.2203558250783244</c:v>
                </c:pt>
                <c:pt idx="2417">
                  <c:v>6.3801225368997647</c:v>
                </c:pt>
                <c:pt idx="2418">
                  <c:v>9.9411686195038165</c:v>
                </c:pt>
                <c:pt idx="2419">
                  <c:v>8.9055799579896497</c:v>
                </c:pt>
                <c:pt idx="2420">
                  <c:v>8.3700843263780254</c:v>
                </c:pt>
                <c:pt idx="2421">
                  <c:v>7.2612250919719212</c:v>
                </c:pt>
                <c:pt idx="2422">
                  <c:v>7.2889276945212567</c:v>
                </c:pt>
                <c:pt idx="2423">
                  <c:v>7.6690282885896828</c:v>
                </c:pt>
                <c:pt idx="2424">
                  <c:v>7.6343372356283199</c:v>
                </c:pt>
                <c:pt idx="2425">
                  <c:v>6.8916258970522533</c:v>
                </c:pt>
                <c:pt idx="2426">
                  <c:v>5.978885764901122</c:v>
                </c:pt>
                <c:pt idx="2427">
                  <c:v>6.9382844840169602</c:v>
                </c:pt>
                <c:pt idx="2428">
                  <c:v>5.8636311755980968</c:v>
                </c:pt>
                <c:pt idx="2429">
                  <c:v>8.044947049617722</c:v>
                </c:pt>
                <c:pt idx="2430">
                  <c:v>8.6086778815384157</c:v>
                </c:pt>
                <c:pt idx="2431">
                  <c:v>7.5822291942764615</c:v>
                </c:pt>
                <c:pt idx="2432">
                  <c:v>7.3244899793485319</c:v>
                </c:pt>
                <c:pt idx="2433">
                  <c:v>6.6846117276679271</c:v>
                </c:pt>
                <c:pt idx="2434">
                  <c:v>7.5464462737460236</c:v>
                </c:pt>
                <c:pt idx="2435">
                  <c:v>7.8969246562688644</c:v>
                </c:pt>
                <c:pt idx="2436">
                  <c:v>6.8068293603921761</c:v>
                </c:pt>
                <c:pt idx="2437">
                  <c:v>7.2011708832816783</c:v>
                </c:pt>
                <c:pt idx="2438">
                  <c:v>7.0800264999225906</c:v>
                </c:pt>
                <c:pt idx="2439">
                  <c:v>5.9269260259704106</c:v>
                </c:pt>
                <c:pt idx="2440">
                  <c:v>9.0178472598607318</c:v>
                </c:pt>
                <c:pt idx="2441">
                  <c:v>8.0156576145573393</c:v>
                </c:pt>
                <c:pt idx="2442">
                  <c:v>7.2813856635702825</c:v>
                </c:pt>
                <c:pt idx="2443">
                  <c:v>7.2548848100773382</c:v>
                </c:pt>
                <c:pt idx="2444">
                  <c:v>7.7655690810973166</c:v>
                </c:pt>
                <c:pt idx="2445">
                  <c:v>7.3138868316334618</c:v>
                </c:pt>
                <c:pt idx="2446">
                  <c:v>8.0548402211010242</c:v>
                </c:pt>
                <c:pt idx="2447">
                  <c:v>7.6314316645769056</c:v>
                </c:pt>
                <c:pt idx="2448">
                  <c:v>7.0527210492323231</c:v>
                </c:pt>
                <c:pt idx="2449">
                  <c:v>6.5352412710136587</c:v>
                </c:pt>
                <c:pt idx="2450">
                  <c:v>6.4297194780391376</c:v>
                </c:pt>
                <c:pt idx="2451">
                  <c:v>7.8961806086154915</c:v>
                </c:pt>
                <c:pt idx="2452">
                  <c:v>8.5191911940789105</c:v>
                </c:pt>
                <c:pt idx="2453">
                  <c:v>7.3466551631765391</c:v>
                </c:pt>
                <c:pt idx="2454">
                  <c:v>6.6871086078665147</c:v>
                </c:pt>
                <c:pt idx="2455">
                  <c:v>7.9624156801210644</c:v>
                </c:pt>
                <c:pt idx="2456">
                  <c:v>8.1300590399927959</c:v>
                </c:pt>
                <c:pt idx="2457">
                  <c:v>7.877017895622398</c:v>
                </c:pt>
                <c:pt idx="2458">
                  <c:v>7.8920784212481188</c:v>
                </c:pt>
                <c:pt idx="2459">
                  <c:v>7.1268908088988079</c:v>
                </c:pt>
                <c:pt idx="2460">
                  <c:v>8.5483041864412908</c:v>
                </c:pt>
                <c:pt idx="2461">
                  <c:v>7.3356339819272014</c:v>
                </c:pt>
                <c:pt idx="2462">
                  <c:v>6.8895913083544658</c:v>
                </c:pt>
                <c:pt idx="2463">
                  <c:v>7.8849529457598138</c:v>
                </c:pt>
                <c:pt idx="2464">
                  <c:v>8.1884113080790311</c:v>
                </c:pt>
                <c:pt idx="2465">
                  <c:v>8.4542533916423626</c:v>
                </c:pt>
                <c:pt idx="2466">
                  <c:v>7.7354333524996886</c:v>
                </c:pt>
                <c:pt idx="2467">
                  <c:v>7.1731917424865985</c:v>
                </c:pt>
                <c:pt idx="2468">
                  <c:v>8.1825592640686651</c:v>
                </c:pt>
                <c:pt idx="2469">
                  <c:v>7.2063772914722524</c:v>
                </c:pt>
                <c:pt idx="2470">
                  <c:v>5.5872486584002496</c:v>
                </c:pt>
                <c:pt idx="2471">
                  <c:v>8.5814816812985999</c:v>
                </c:pt>
                <c:pt idx="2472">
                  <c:v>8.1104272375750242</c:v>
                </c:pt>
                <c:pt idx="2473">
                  <c:v>7.6290038896529575</c:v>
                </c:pt>
                <c:pt idx="2474">
                  <c:v>6.3969296552161463</c:v>
                </c:pt>
                <c:pt idx="2475">
                  <c:v>8.9441588309704034</c:v>
                </c:pt>
                <c:pt idx="2476">
                  <c:v>7.1444071803211386</c:v>
                </c:pt>
                <c:pt idx="2477">
                  <c:v>7.897668150726906</c:v>
                </c:pt>
                <c:pt idx="2478">
                  <c:v>8.0814750401370521</c:v>
                </c:pt>
                <c:pt idx="2479">
                  <c:v>7.5704432520573741</c:v>
                </c:pt>
                <c:pt idx="2480">
                  <c:v>8.9304941852921775</c:v>
                </c:pt>
                <c:pt idx="2481">
                  <c:v>7.8849529457598138</c:v>
                </c:pt>
                <c:pt idx="2482">
                  <c:v>7.6912000975228629</c:v>
                </c:pt>
                <c:pt idx="2483">
                  <c:v>8.0153273090217194</c:v>
                </c:pt>
                <c:pt idx="2484">
                  <c:v>6.7511014689367599</c:v>
                </c:pt>
                <c:pt idx="2485">
                  <c:v>6.837332814685591</c:v>
                </c:pt>
                <c:pt idx="2486">
                  <c:v>7.1853870155804165</c:v>
                </c:pt>
                <c:pt idx="2487">
                  <c:v>7.1553963018967339</c:v>
                </c:pt>
                <c:pt idx="2488">
                  <c:v>9.4140156400949948</c:v>
                </c:pt>
                <c:pt idx="2489">
                  <c:v>7.6123368371677458</c:v>
                </c:pt>
                <c:pt idx="2490">
                  <c:v>6.799055862058796</c:v>
                </c:pt>
                <c:pt idx="2491">
                  <c:v>8.1845137530337215</c:v>
                </c:pt>
                <c:pt idx="2492">
                  <c:v>7.7319307219484861</c:v>
                </c:pt>
                <c:pt idx="2493">
                  <c:v>6.1527326947041043</c:v>
                </c:pt>
                <c:pt idx="2494">
                  <c:v>7.217443431696533</c:v>
                </c:pt>
                <c:pt idx="2495">
                  <c:v>5.1474944768134527</c:v>
                </c:pt>
                <c:pt idx="2496">
                  <c:v>5.4380793089231956</c:v>
                </c:pt>
                <c:pt idx="2497">
                  <c:v>5.2983173665480363</c:v>
                </c:pt>
                <c:pt idx="2498">
                  <c:v>7.566311014772463</c:v>
                </c:pt>
                <c:pt idx="2499">
                  <c:v>5.598421958998375</c:v>
                </c:pt>
                <c:pt idx="2500">
                  <c:v>5.2470240721604862</c:v>
                </c:pt>
                <c:pt idx="2501">
                  <c:v>9.1037568865733984</c:v>
                </c:pt>
                <c:pt idx="2502">
                  <c:v>7.8363697605451241</c:v>
                </c:pt>
                <c:pt idx="2503">
                  <c:v>8.0156576145573393</c:v>
                </c:pt>
                <c:pt idx="2504">
                  <c:v>6.9930151229329605</c:v>
                </c:pt>
                <c:pt idx="2505">
                  <c:v>9.0395520509959013</c:v>
                </c:pt>
                <c:pt idx="2506">
                  <c:v>7.4265490723973047</c:v>
                </c:pt>
                <c:pt idx="2507">
                  <c:v>7.7761154770987417</c:v>
                </c:pt>
                <c:pt idx="2508">
                  <c:v>7.6861623034929059</c:v>
                </c:pt>
                <c:pt idx="2509">
                  <c:v>7.780303087908373</c:v>
                </c:pt>
                <c:pt idx="2510">
                  <c:v>7.5600804650218274</c:v>
                </c:pt>
                <c:pt idx="2511">
                  <c:v>6.2461067654815627</c:v>
                </c:pt>
                <c:pt idx="2512">
                  <c:v>8.2022084364364485</c:v>
                </c:pt>
                <c:pt idx="2513">
                  <c:v>7.3460102099132927</c:v>
                </c:pt>
                <c:pt idx="2514">
                  <c:v>6.5861716548546747</c:v>
                </c:pt>
                <c:pt idx="2515">
                  <c:v>7.6167758086983728</c:v>
                </c:pt>
                <c:pt idx="2516">
                  <c:v>9.2004920359213678</c:v>
                </c:pt>
                <c:pt idx="2517">
                  <c:v>9.0526333759461473</c:v>
                </c:pt>
                <c:pt idx="2518">
                  <c:v>5.2094861528414214</c:v>
                </c:pt>
                <c:pt idx="2519">
                  <c:v>6.8297937375124249</c:v>
                </c:pt>
                <c:pt idx="2520">
                  <c:v>8.5893277891754369</c:v>
                </c:pt>
                <c:pt idx="2521">
                  <c:v>6.9847163201182658</c:v>
                </c:pt>
                <c:pt idx="2522">
                  <c:v>8.5483041864412908</c:v>
                </c:pt>
                <c:pt idx="2523">
                  <c:v>5.7235851019523807</c:v>
                </c:pt>
                <c:pt idx="2524">
                  <c:v>8.4776204162964142</c:v>
                </c:pt>
                <c:pt idx="2525">
                  <c:v>8.1724468183427792</c:v>
                </c:pt>
                <c:pt idx="2526">
                  <c:v>7.3802557884264601</c:v>
                </c:pt>
                <c:pt idx="2527">
                  <c:v>7.7384881224946458</c:v>
                </c:pt>
                <c:pt idx="2528">
                  <c:v>7.5060421785181219</c:v>
                </c:pt>
                <c:pt idx="2529">
                  <c:v>6.517671272912275</c:v>
                </c:pt>
                <c:pt idx="2530">
                  <c:v>7.7002952034201169</c:v>
                </c:pt>
                <c:pt idx="2531">
                  <c:v>7.0066952268370404</c:v>
                </c:pt>
                <c:pt idx="2532">
                  <c:v>6.1070228877422545</c:v>
                </c:pt>
                <c:pt idx="2533">
                  <c:v>5.1704839950381514</c:v>
                </c:pt>
                <c:pt idx="2534">
                  <c:v>8.2214789472671921</c:v>
                </c:pt>
                <c:pt idx="2535">
                  <c:v>8.7577836563341673</c:v>
                </c:pt>
                <c:pt idx="2536">
                  <c:v>9.2873940014184733</c:v>
                </c:pt>
                <c:pt idx="2537">
                  <c:v>8.4459119894112735</c:v>
                </c:pt>
                <c:pt idx="2538">
                  <c:v>8.7492568401050068</c:v>
                </c:pt>
                <c:pt idx="2539">
                  <c:v>7.233455418621439</c:v>
                </c:pt>
                <c:pt idx="2540">
                  <c:v>7.6506445514368968</c:v>
                </c:pt>
                <c:pt idx="2541">
                  <c:v>7.4535618716433731</c:v>
                </c:pt>
                <c:pt idx="2542">
                  <c:v>8.0297585204408222</c:v>
                </c:pt>
                <c:pt idx="2543">
                  <c:v>7.8667222851367287</c:v>
                </c:pt>
                <c:pt idx="2544">
                  <c:v>6.3473892096560105</c:v>
                </c:pt>
                <c:pt idx="2545">
                  <c:v>6.6450909695056444</c:v>
                </c:pt>
                <c:pt idx="2546">
                  <c:v>8.4658998970286863</c:v>
                </c:pt>
                <c:pt idx="2547">
                  <c:v>7.5342283262740892</c:v>
                </c:pt>
                <c:pt idx="2548">
                  <c:v>7.4460014983241196</c:v>
                </c:pt>
                <c:pt idx="2549">
                  <c:v>8.9454629521776656</c:v>
                </c:pt>
                <c:pt idx="2550">
                  <c:v>8.675392806089782</c:v>
                </c:pt>
                <c:pt idx="2551">
                  <c:v>7.9309253724833884</c:v>
                </c:pt>
                <c:pt idx="2552">
                  <c:v>8.7509996908987002</c:v>
                </c:pt>
                <c:pt idx="2553">
                  <c:v>8.3079525452710197</c:v>
                </c:pt>
                <c:pt idx="2554">
                  <c:v>8.2168985809136128</c:v>
                </c:pt>
                <c:pt idx="2555">
                  <c:v>6.633318433280377</c:v>
                </c:pt>
                <c:pt idx="2556">
                  <c:v>8.3111525480016901</c:v>
                </c:pt>
                <c:pt idx="2557">
                  <c:v>8.0362499421321161</c:v>
                </c:pt>
                <c:pt idx="2558">
                  <c:v>6.8772960714974287</c:v>
                </c:pt>
                <c:pt idx="2559">
                  <c:v>7.6515955738576009</c:v>
                </c:pt>
                <c:pt idx="2560">
                  <c:v>7.3733743099100488</c:v>
                </c:pt>
                <c:pt idx="2561">
                  <c:v>7.7349961940227807</c:v>
                </c:pt>
                <c:pt idx="2562">
                  <c:v>8.6978466911094952</c:v>
                </c:pt>
                <c:pt idx="2563">
                  <c:v>7.3746290152189449</c:v>
                </c:pt>
                <c:pt idx="2564">
                  <c:v>8.7008471934439715</c:v>
                </c:pt>
                <c:pt idx="2565">
                  <c:v>6.313548046277095</c:v>
                </c:pt>
                <c:pt idx="2566">
                  <c:v>8.2620428439669418</c:v>
                </c:pt>
                <c:pt idx="2567">
                  <c:v>7.9179005863279164</c:v>
                </c:pt>
                <c:pt idx="2568">
                  <c:v>8.044947049617722</c:v>
                </c:pt>
                <c:pt idx="2569">
                  <c:v>6.4769723628896827</c:v>
                </c:pt>
                <c:pt idx="2570">
                  <c:v>8.290041618704489</c:v>
                </c:pt>
                <c:pt idx="2571">
                  <c:v>7.8160138391590275</c:v>
                </c:pt>
                <c:pt idx="2572">
                  <c:v>6.9791452750688103</c:v>
                </c:pt>
                <c:pt idx="2573">
                  <c:v>7.4877337614364441</c:v>
                </c:pt>
                <c:pt idx="2574">
                  <c:v>5.1532915944977793</c:v>
                </c:pt>
                <c:pt idx="2575">
                  <c:v>5.3565862746720123</c:v>
                </c:pt>
                <c:pt idx="2576">
                  <c:v>7.4127640174265625</c:v>
                </c:pt>
                <c:pt idx="2577">
                  <c:v>6.3784261836515865</c:v>
                </c:pt>
                <c:pt idx="2578">
                  <c:v>7.3323692059290622</c:v>
                </c:pt>
                <c:pt idx="2579">
                  <c:v>9.1291303165506399</c:v>
                </c:pt>
                <c:pt idx="2580">
                  <c:v>8.3368696372849556</c:v>
                </c:pt>
                <c:pt idx="2581">
                  <c:v>6.6720329454610674</c:v>
                </c:pt>
                <c:pt idx="2582">
                  <c:v>7.0405363902159559</c:v>
                </c:pt>
                <c:pt idx="2583">
                  <c:v>6.8200163646741299</c:v>
                </c:pt>
                <c:pt idx="2584">
                  <c:v>7.1420365747068031</c:v>
                </c:pt>
                <c:pt idx="2585">
                  <c:v>8.17526610411206</c:v>
                </c:pt>
                <c:pt idx="2586">
                  <c:v>8.181720455128108</c:v>
                </c:pt>
                <c:pt idx="2587">
                  <c:v>8.6892960480158603</c:v>
                </c:pt>
                <c:pt idx="2588">
                  <c:v>8.7688853261348623</c:v>
                </c:pt>
                <c:pt idx="2589">
                  <c:v>7.1356873470281439</c:v>
                </c:pt>
                <c:pt idx="2590">
                  <c:v>8.8460651906928813</c:v>
                </c:pt>
                <c:pt idx="2591">
                  <c:v>7.2562972396906806</c:v>
                </c:pt>
                <c:pt idx="2592">
                  <c:v>8.1185050675870976</c:v>
                </c:pt>
                <c:pt idx="2593">
                  <c:v>7.6197242137826704</c:v>
                </c:pt>
                <c:pt idx="2594">
                  <c:v>7.2283884515736041</c:v>
                </c:pt>
                <c:pt idx="2595">
                  <c:v>8.2422298913722312</c:v>
                </c:pt>
                <c:pt idx="2596">
                  <c:v>8.7130888682373104</c:v>
                </c:pt>
                <c:pt idx="2597">
                  <c:v>7.1244782624934242</c:v>
                </c:pt>
                <c:pt idx="2598">
                  <c:v>7.9287663216266955</c:v>
                </c:pt>
                <c:pt idx="2599">
                  <c:v>7.3907985217356762</c:v>
                </c:pt>
                <c:pt idx="2600">
                  <c:v>7.0875737055579728</c:v>
                </c:pt>
                <c:pt idx="2601">
                  <c:v>8.2581633615376191</c:v>
                </c:pt>
                <c:pt idx="2602">
                  <c:v>8.2733365985044856</c:v>
                </c:pt>
                <c:pt idx="2603">
                  <c:v>7.1553963018967339</c:v>
                </c:pt>
                <c:pt idx="2604">
                  <c:v>6.692083742506628</c:v>
                </c:pt>
                <c:pt idx="2605">
                  <c:v>6.2915691395583204</c:v>
                </c:pt>
                <c:pt idx="2606">
                  <c:v>6.8721281013389861</c:v>
                </c:pt>
                <c:pt idx="2607">
                  <c:v>6.4232469635335194</c:v>
                </c:pt>
                <c:pt idx="2608">
                  <c:v>9.0877206584282728</c:v>
                </c:pt>
                <c:pt idx="2609">
                  <c:v>8.8410143104838923</c:v>
                </c:pt>
                <c:pt idx="2610">
                  <c:v>7.8339963417094598</c:v>
                </c:pt>
                <c:pt idx="2611">
                  <c:v>8.1755475960210262</c:v>
                </c:pt>
                <c:pt idx="2612">
                  <c:v>8.5771587725836707</c:v>
                </c:pt>
                <c:pt idx="2613">
                  <c:v>8.3959291039231978</c:v>
                </c:pt>
                <c:pt idx="2614">
                  <c:v>9.0531015955496912</c:v>
                </c:pt>
                <c:pt idx="2615">
                  <c:v>8.343315881404946</c:v>
                </c:pt>
                <c:pt idx="2616">
                  <c:v>7.5832475243033617</c:v>
                </c:pt>
                <c:pt idx="2617">
                  <c:v>7.9909154630913255</c:v>
                </c:pt>
                <c:pt idx="2618">
                  <c:v>8.3635757027506372</c:v>
                </c:pt>
                <c:pt idx="2619">
                  <c:v>8.7202972873927198</c:v>
                </c:pt>
                <c:pt idx="2620">
                  <c:v>7.2534703826845277</c:v>
                </c:pt>
                <c:pt idx="2621">
                  <c:v>7.7765350281852408</c:v>
                </c:pt>
                <c:pt idx="2622">
                  <c:v>7.51425465281641</c:v>
                </c:pt>
                <c:pt idx="2623">
                  <c:v>6.300785794663244</c:v>
                </c:pt>
                <c:pt idx="2624">
                  <c:v>7.2668273475205911</c:v>
                </c:pt>
                <c:pt idx="2625">
                  <c:v>7.0715733642115319</c:v>
                </c:pt>
                <c:pt idx="2626">
                  <c:v>7.8728361750257241</c:v>
                </c:pt>
                <c:pt idx="2627">
                  <c:v>7.7902823807034833</c:v>
                </c:pt>
                <c:pt idx="2628">
                  <c:v>7.6133249795406392</c:v>
                </c:pt>
                <c:pt idx="2629">
                  <c:v>5.9053618480545707</c:v>
                </c:pt>
                <c:pt idx="2630">
                  <c:v>7.6861623034929059</c:v>
                </c:pt>
                <c:pt idx="2631">
                  <c:v>8.1828387107660259</c:v>
                </c:pt>
                <c:pt idx="2632">
                  <c:v>5.3327187932653688</c:v>
                </c:pt>
                <c:pt idx="2633">
                  <c:v>7.7057128238944275</c:v>
                </c:pt>
                <c:pt idx="2634">
                  <c:v>6.7322107064672059</c:v>
                </c:pt>
                <c:pt idx="2635">
                  <c:v>7.4145728813505887</c:v>
                </c:pt>
                <c:pt idx="2636">
                  <c:v>6.7452363494843626</c:v>
                </c:pt>
                <c:pt idx="2637">
                  <c:v>6.5875500148247959</c:v>
                </c:pt>
                <c:pt idx="2638">
                  <c:v>6.8658910748834385</c:v>
                </c:pt>
                <c:pt idx="2639">
                  <c:v>7.1838707150624526</c:v>
                </c:pt>
                <c:pt idx="2640">
                  <c:v>7.3802557884264601</c:v>
                </c:pt>
                <c:pt idx="2641">
                  <c:v>7.472500744737558</c:v>
                </c:pt>
                <c:pt idx="2642">
                  <c:v>7.1404530431011581</c:v>
                </c:pt>
                <c:pt idx="2643">
                  <c:v>6.5264948595707901</c:v>
                </c:pt>
                <c:pt idx="2644">
                  <c:v>6.2461067654815627</c:v>
                </c:pt>
                <c:pt idx="2645">
                  <c:v>6.6908422774185636</c:v>
                </c:pt>
                <c:pt idx="2646">
                  <c:v>8.8560910552522891</c:v>
                </c:pt>
                <c:pt idx="2647">
                  <c:v>9.3466179902687312</c:v>
                </c:pt>
                <c:pt idx="2648">
                  <c:v>8.0186254650457496</c:v>
                </c:pt>
                <c:pt idx="2649">
                  <c:v>9.3369730229095484</c:v>
                </c:pt>
                <c:pt idx="2650">
                  <c:v>8.7628024874461108</c:v>
                </c:pt>
                <c:pt idx="2651">
                  <c:v>8.3170334764924032</c:v>
                </c:pt>
                <c:pt idx="2652">
                  <c:v>6.9363427358340495</c:v>
                </c:pt>
                <c:pt idx="2653">
                  <c:v>7.1024993557746487</c:v>
                </c:pt>
                <c:pt idx="2654">
                  <c:v>9.4928842665718403</c:v>
                </c:pt>
                <c:pt idx="2655">
                  <c:v>8.3534970987454482</c:v>
                </c:pt>
                <c:pt idx="2656">
                  <c:v>8.8909612127811464</c:v>
                </c:pt>
                <c:pt idx="2657">
                  <c:v>7.8497137576048699</c:v>
                </c:pt>
                <c:pt idx="2658">
                  <c:v>7.8071032901259798</c:v>
                </c:pt>
                <c:pt idx="2659">
                  <c:v>8.513787398281405</c:v>
                </c:pt>
                <c:pt idx="2660">
                  <c:v>8.1262225294585253</c:v>
                </c:pt>
                <c:pt idx="2661">
                  <c:v>7.8148034294893591</c:v>
                </c:pt>
                <c:pt idx="2662">
                  <c:v>7.0094089327086371</c:v>
                </c:pt>
                <c:pt idx="2663">
                  <c:v>7.7173512721853292</c:v>
                </c:pt>
                <c:pt idx="2664">
                  <c:v>5.857933154483459</c:v>
                </c:pt>
                <c:pt idx="2665">
                  <c:v>6.7165947735209777</c:v>
                </c:pt>
                <c:pt idx="2666">
                  <c:v>7.6930257484178881</c:v>
                </c:pt>
                <c:pt idx="2667">
                  <c:v>6.061456918928017</c:v>
                </c:pt>
                <c:pt idx="2668">
                  <c:v>7.9892214088152764</c:v>
                </c:pt>
                <c:pt idx="2669">
                  <c:v>8.5869058038275377</c:v>
                </c:pt>
                <c:pt idx="2670">
                  <c:v>6.9440872082295275</c:v>
                </c:pt>
                <c:pt idx="2671">
                  <c:v>7.8359745817215662</c:v>
                </c:pt>
                <c:pt idx="2672">
                  <c:v>7.3447190541496727</c:v>
                </c:pt>
                <c:pt idx="2673">
                  <c:v>7.99699040583765</c:v>
                </c:pt>
                <c:pt idx="2674">
                  <c:v>7.1356873470281439</c:v>
                </c:pt>
                <c:pt idx="2675">
                  <c:v>7.6143121464519998</c:v>
                </c:pt>
                <c:pt idx="2676">
                  <c:v>8.6328406149422001</c:v>
                </c:pt>
                <c:pt idx="2677">
                  <c:v>7.5506612431053357</c:v>
                </c:pt>
                <c:pt idx="2678">
                  <c:v>7.6053923648149349</c:v>
                </c:pt>
                <c:pt idx="2679">
                  <c:v>8.4889994570454554</c:v>
                </c:pt>
                <c:pt idx="2680">
                  <c:v>6.8057225534169854</c:v>
                </c:pt>
                <c:pt idx="2681">
                  <c:v>7.2196420401307355</c:v>
                </c:pt>
                <c:pt idx="2682">
                  <c:v>7.461640392208575</c:v>
                </c:pt>
                <c:pt idx="2683">
                  <c:v>9.3556521031362365</c:v>
                </c:pt>
                <c:pt idx="2684">
                  <c:v>6.7787848976851768</c:v>
                </c:pt>
                <c:pt idx="2685">
                  <c:v>7.1701195434496281</c:v>
                </c:pt>
                <c:pt idx="2686">
                  <c:v>6.3681871863504922</c:v>
                </c:pt>
                <c:pt idx="2687">
                  <c:v>7.1808311990445555</c:v>
                </c:pt>
                <c:pt idx="2688">
                  <c:v>7.5406215286571525</c:v>
                </c:pt>
                <c:pt idx="2689">
                  <c:v>7.6966670815264617</c:v>
                </c:pt>
                <c:pt idx="2690">
                  <c:v>8.8631913406908538</c:v>
                </c:pt>
                <c:pt idx="2691">
                  <c:v>7.6801756404365902</c:v>
                </c:pt>
                <c:pt idx="2692">
                  <c:v>7.3105501585344221</c:v>
                </c:pt>
                <c:pt idx="2693">
                  <c:v>8.3523185482260036</c:v>
                </c:pt>
                <c:pt idx="2694">
                  <c:v>5.476463551931511</c:v>
                </c:pt>
                <c:pt idx="2695">
                  <c:v>7.9434277678763729</c:v>
                </c:pt>
                <c:pt idx="2696">
                  <c:v>7.8260440135189651</c:v>
                </c:pt>
                <c:pt idx="2697">
                  <c:v>7.7668405370855131</c:v>
                </c:pt>
                <c:pt idx="2698">
                  <c:v>8.2990371816130661</c:v>
                </c:pt>
                <c:pt idx="2699">
                  <c:v>8.4340289501554686</c:v>
                </c:pt>
                <c:pt idx="2700">
                  <c:v>7.6216849987246107</c:v>
                </c:pt>
                <c:pt idx="2701">
                  <c:v>7.8913307576618887</c:v>
                </c:pt>
                <c:pt idx="2702">
                  <c:v>8.4661104011869206</c:v>
                </c:pt>
                <c:pt idx="2703">
                  <c:v>8.8463530433143269</c:v>
                </c:pt>
                <c:pt idx="2704">
                  <c:v>8.5308988384723499</c:v>
                </c:pt>
                <c:pt idx="2705">
                  <c:v>8.5279352879481394</c:v>
                </c:pt>
                <c:pt idx="2706">
                  <c:v>8.0192837929167933</c:v>
                </c:pt>
                <c:pt idx="2707">
                  <c:v>5.9532433342877846</c:v>
                </c:pt>
                <c:pt idx="2708">
                  <c:v>8.9611094858986551</c:v>
                </c:pt>
                <c:pt idx="2709">
                  <c:v>8.6524231406763423</c:v>
                </c:pt>
                <c:pt idx="2710">
                  <c:v>7.7642960064505182</c:v>
                </c:pt>
                <c:pt idx="2711">
                  <c:v>8.9167743563654263</c:v>
                </c:pt>
                <c:pt idx="2712">
                  <c:v>8.4131651209921898</c:v>
                </c:pt>
                <c:pt idx="2713">
                  <c:v>9.0606795974217764</c:v>
                </c:pt>
                <c:pt idx="2714">
                  <c:v>8.3416486189013064</c:v>
                </c:pt>
                <c:pt idx="2715">
                  <c:v>7.1546153569136628</c:v>
                </c:pt>
                <c:pt idx="2716">
                  <c:v>6.8855096700348177</c:v>
                </c:pt>
                <c:pt idx="2717">
                  <c:v>8.5465578000461413</c:v>
                </c:pt>
                <c:pt idx="2718">
                  <c:v>8.2648782628017479</c:v>
                </c:pt>
                <c:pt idx="2719">
                  <c:v>7.0379059634471819</c:v>
                </c:pt>
                <c:pt idx="2720">
                  <c:v>7.5668284792083309</c:v>
                </c:pt>
                <c:pt idx="2721">
                  <c:v>7.007600613951853</c:v>
                </c:pt>
                <c:pt idx="2722">
                  <c:v>7.6596429545646822</c:v>
                </c:pt>
                <c:pt idx="2723">
                  <c:v>7.1276936993473985</c:v>
                </c:pt>
                <c:pt idx="2724">
                  <c:v>6.131226489483141</c:v>
                </c:pt>
                <c:pt idx="2725">
                  <c:v>7.4460014983241196</c:v>
                </c:pt>
                <c:pt idx="2726">
                  <c:v>5.3278761687895813</c:v>
                </c:pt>
                <c:pt idx="2727">
                  <c:v>8.5564139045695189</c:v>
                </c:pt>
                <c:pt idx="2728">
                  <c:v>5.5645204073226937</c:v>
                </c:pt>
                <c:pt idx="2729">
                  <c:v>6.8824374709978473</c:v>
                </c:pt>
                <c:pt idx="2730">
                  <c:v>8.2529671950007977</c:v>
                </c:pt>
                <c:pt idx="2731">
                  <c:v>8.834919385216395</c:v>
                </c:pt>
                <c:pt idx="2732">
                  <c:v>8.0462291010753777</c:v>
                </c:pt>
                <c:pt idx="2733">
                  <c:v>7.4133673356952405</c:v>
                </c:pt>
                <c:pt idx="2734">
                  <c:v>7.7070626553704731</c:v>
                </c:pt>
                <c:pt idx="2735">
                  <c:v>8.5980355792603387</c:v>
                </c:pt>
                <c:pt idx="2736">
                  <c:v>6.7117403950561796</c:v>
                </c:pt>
                <c:pt idx="2737">
                  <c:v>6.0088131854425946</c:v>
                </c:pt>
                <c:pt idx="2738">
                  <c:v>7.3932630947638378</c:v>
                </c:pt>
                <c:pt idx="2739">
                  <c:v>7.9662397765594672</c:v>
                </c:pt>
                <c:pt idx="2740">
                  <c:v>8.8359377893198356</c:v>
                </c:pt>
                <c:pt idx="2741">
                  <c:v>7.8890844070355142</c:v>
                </c:pt>
                <c:pt idx="2742">
                  <c:v>8.675734219544788</c:v>
                </c:pt>
                <c:pt idx="2743">
                  <c:v>8.0381891799732035</c:v>
                </c:pt>
                <c:pt idx="2744">
                  <c:v>7.2152399787300974</c:v>
                </c:pt>
                <c:pt idx="2745">
                  <c:v>6.4409465406329209</c:v>
                </c:pt>
                <c:pt idx="2746">
                  <c:v>7.9627639301681148</c:v>
                </c:pt>
                <c:pt idx="2747">
                  <c:v>6.9498564550007726</c:v>
                </c:pt>
                <c:pt idx="2748">
                  <c:v>7.3562798765507482</c:v>
                </c:pt>
                <c:pt idx="2749">
                  <c:v>6.8824374709978473</c:v>
                </c:pt>
                <c:pt idx="2750">
                  <c:v>6.7274317248508551</c:v>
                </c:pt>
                <c:pt idx="2751">
                  <c:v>7.7727527164687418</c:v>
                </c:pt>
                <c:pt idx="2752">
                  <c:v>7.9200831990532343</c:v>
                </c:pt>
                <c:pt idx="2753">
                  <c:v>6.6970342476664841</c:v>
                </c:pt>
                <c:pt idx="2754">
                  <c:v>8.2591993626662816</c:v>
                </c:pt>
                <c:pt idx="2755">
                  <c:v>7.8312202146042926</c:v>
                </c:pt>
                <c:pt idx="2756">
                  <c:v>6.6463905148477291</c:v>
                </c:pt>
                <c:pt idx="2757">
                  <c:v>5.1239639794032588</c:v>
                </c:pt>
                <c:pt idx="2758">
                  <c:v>8.1493128436353448</c:v>
                </c:pt>
                <c:pt idx="2759">
                  <c:v>6.6411821697405911</c:v>
                </c:pt>
                <c:pt idx="2760">
                  <c:v>6.253828811575473</c:v>
                </c:pt>
                <c:pt idx="2761">
                  <c:v>5.4424177105217932</c:v>
                </c:pt>
                <c:pt idx="2762">
                  <c:v>7.0527210492323231</c:v>
                </c:pt>
                <c:pt idx="2763">
                  <c:v>7.0130157896396303</c:v>
                </c:pt>
                <c:pt idx="2764">
                  <c:v>8.6671637179925334</c:v>
                </c:pt>
                <c:pt idx="2765">
                  <c:v>7.399398083331354</c:v>
                </c:pt>
                <c:pt idx="2766">
                  <c:v>7.4012312644130152</c:v>
                </c:pt>
                <c:pt idx="2767">
                  <c:v>8.792549614177382</c:v>
                </c:pt>
                <c:pt idx="2768">
                  <c:v>8.6028202773836746</c:v>
                </c:pt>
                <c:pt idx="2769">
                  <c:v>7.8363697605451241</c:v>
                </c:pt>
                <c:pt idx="2770">
                  <c:v>8.9278448262117021</c:v>
                </c:pt>
                <c:pt idx="2771">
                  <c:v>9.0484095048299622</c:v>
                </c:pt>
                <c:pt idx="2772">
                  <c:v>7.2834482287566313</c:v>
                </c:pt>
                <c:pt idx="2773">
                  <c:v>7.5016344578834131</c:v>
                </c:pt>
                <c:pt idx="2774">
                  <c:v>8.4978064776160469</c:v>
                </c:pt>
                <c:pt idx="2775">
                  <c:v>8.0762045272390264</c:v>
                </c:pt>
                <c:pt idx="2776">
                  <c:v>7.0859014643656106</c:v>
                </c:pt>
                <c:pt idx="2777">
                  <c:v>6.7417006946520548</c:v>
                </c:pt>
                <c:pt idx="2778">
                  <c:v>7.0282014320580046</c:v>
                </c:pt>
                <c:pt idx="2779">
                  <c:v>7.0210839642891401</c:v>
                </c:pt>
                <c:pt idx="2780">
                  <c:v>9.5037559762757233</c:v>
                </c:pt>
                <c:pt idx="2781">
                  <c:v>8.5857859828818484</c:v>
                </c:pt>
                <c:pt idx="2782">
                  <c:v>7.0808678966907816</c:v>
                </c:pt>
                <c:pt idx="2783">
                  <c:v>8.4900275233434677</c:v>
                </c:pt>
                <c:pt idx="2784">
                  <c:v>8.9253214169438859</c:v>
                </c:pt>
                <c:pt idx="2785">
                  <c:v>7.0808678966907816</c:v>
                </c:pt>
                <c:pt idx="2786">
                  <c:v>7.410347097821024</c:v>
                </c:pt>
                <c:pt idx="2787">
                  <c:v>7.9620673087536664</c:v>
                </c:pt>
                <c:pt idx="2788">
                  <c:v>8.0245348716056952</c:v>
                </c:pt>
                <c:pt idx="2789">
                  <c:v>8.1373958300566507</c:v>
                </c:pt>
                <c:pt idx="2790">
                  <c:v>5.7745515455444085</c:v>
                </c:pt>
                <c:pt idx="2791">
                  <c:v>7.0884087786753947</c:v>
                </c:pt>
                <c:pt idx="2792">
                  <c:v>8.858084222199162</c:v>
                </c:pt>
                <c:pt idx="2793">
                  <c:v>7.2470805845857562</c:v>
                </c:pt>
                <c:pt idx="2794">
                  <c:v>6.9985096422506015</c:v>
                </c:pt>
                <c:pt idx="2795">
                  <c:v>8.9695418854232525</c:v>
                </c:pt>
                <c:pt idx="2796">
                  <c:v>6.5553568918106651</c:v>
                </c:pt>
                <c:pt idx="2797">
                  <c:v>7.0647590277918022</c:v>
                </c:pt>
                <c:pt idx="2798">
                  <c:v>8.1464193230980033</c:v>
                </c:pt>
                <c:pt idx="2799">
                  <c:v>6.6858609470683596</c:v>
                </c:pt>
                <c:pt idx="2800">
                  <c:v>8.7852336236127293</c:v>
                </c:pt>
                <c:pt idx="2801">
                  <c:v>7.6815603625595372</c:v>
                </c:pt>
                <c:pt idx="2802">
                  <c:v>8.3140973354058065</c:v>
                </c:pt>
                <c:pt idx="2803">
                  <c:v>8.3735537412146268</c:v>
                </c:pt>
                <c:pt idx="2804">
                  <c:v>7.8516611778892651</c:v>
                </c:pt>
                <c:pt idx="2805">
                  <c:v>8.6649233034405722</c:v>
                </c:pt>
                <c:pt idx="2806">
                  <c:v>9.2563648102874616</c:v>
                </c:pt>
                <c:pt idx="2807">
                  <c:v>7.7873820264847007</c:v>
                </c:pt>
                <c:pt idx="2808">
                  <c:v>8.1053075155051495</c:v>
                </c:pt>
                <c:pt idx="2809">
                  <c:v>7.6177595766085053</c:v>
                </c:pt>
                <c:pt idx="2810">
                  <c:v>7.67693714581808</c:v>
                </c:pt>
                <c:pt idx="2811">
                  <c:v>9.2519620466670016</c:v>
                </c:pt>
                <c:pt idx="2812">
                  <c:v>6.799055862058796</c:v>
                </c:pt>
                <c:pt idx="2813">
                  <c:v>7.5169772246043207</c:v>
                </c:pt>
                <c:pt idx="2814">
                  <c:v>9.1423826787929556</c:v>
                </c:pt>
                <c:pt idx="2815">
                  <c:v>7.6857030612345474</c:v>
                </c:pt>
                <c:pt idx="2816">
                  <c:v>7.2262090101006713</c:v>
                </c:pt>
                <c:pt idx="2817">
                  <c:v>7.2570027070920728</c:v>
                </c:pt>
                <c:pt idx="2818">
                  <c:v>8.0297585204408222</c:v>
                </c:pt>
                <c:pt idx="2819">
                  <c:v>7.0449051171293711</c:v>
                </c:pt>
                <c:pt idx="2820">
                  <c:v>8.8322958594440113</c:v>
                </c:pt>
                <c:pt idx="2821">
                  <c:v>7.693937325509272</c:v>
                </c:pt>
                <c:pt idx="2822">
                  <c:v>7.2861917147023822</c:v>
                </c:pt>
                <c:pt idx="2823">
                  <c:v>7.3453648404168685</c:v>
                </c:pt>
                <c:pt idx="2824">
                  <c:v>6.523562306149512</c:v>
                </c:pt>
                <c:pt idx="2825">
                  <c:v>8.6440020382799325</c:v>
                </c:pt>
                <c:pt idx="2826">
                  <c:v>6.2728770065461674</c:v>
                </c:pt>
                <c:pt idx="2827">
                  <c:v>6.7627295069318789</c:v>
                </c:pt>
                <c:pt idx="2828">
                  <c:v>7.2370590261247374</c:v>
                </c:pt>
                <c:pt idx="2829">
                  <c:v>8.2131106975966759</c:v>
                </c:pt>
                <c:pt idx="2830">
                  <c:v>6.7844570626376433</c:v>
                </c:pt>
                <c:pt idx="2831">
                  <c:v>6.9688503783419478</c:v>
                </c:pt>
                <c:pt idx="2832">
                  <c:v>8.0699681490598412</c:v>
                </c:pt>
                <c:pt idx="2833">
                  <c:v>8.3170334764924032</c:v>
                </c:pt>
                <c:pt idx="2834">
                  <c:v>8.7645219095188018</c:v>
                </c:pt>
                <c:pt idx="2835">
                  <c:v>6.7557689219842549</c:v>
                </c:pt>
                <c:pt idx="2836">
                  <c:v>8.4022311729465553</c:v>
                </c:pt>
                <c:pt idx="2837">
                  <c:v>8.9826866651840866</c:v>
                </c:pt>
                <c:pt idx="2838">
                  <c:v>7.6353038862594147</c:v>
                </c:pt>
                <c:pt idx="2839">
                  <c:v>7.1090621356871724</c:v>
                </c:pt>
                <c:pt idx="2840">
                  <c:v>6.4952655559370083</c:v>
                </c:pt>
                <c:pt idx="2841">
                  <c:v>8.7740036002009312</c:v>
                </c:pt>
                <c:pt idx="2842">
                  <c:v>8.314587291319576</c:v>
                </c:pt>
                <c:pt idx="2843">
                  <c:v>8.7074829178593696</c:v>
                </c:pt>
                <c:pt idx="2844">
                  <c:v>7.4882935151594276</c:v>
                </c:pt>
                <c:pt idx="2845">
                  <c:v>7.5071410797276084</c:v>
                </c:pt>
                <c:pt idx="2846">
                  <c:v>8.3497208374724892</c:v>
                </c:pt>
                <c:pt idx="2847">
                  <c:v>7.1662659741336379</c:v>
                </c:pt>
                <c:pt idx="2848">
                  <c:v>7.6875387662016292</c:v>
                </c:pt>
                <c:pt idx="2849">
                  <c:v>8.5209859896549336</c:v>
                </c:pt>
                <c:pt idx="2850">
                  <c:v>8.3471163610387205</c:v>
                </c:pt>
                <c:pt idx="2851">
                  <c:v>7.0103118673072293</c:v>
                </c:pt>
                <c:pt idx="2852">
                  <c:v>7.8236459308349522</c:v>
                </c:pt>
                <c:pt idx="2853">
                  <c:v>7.9902381857203633</c:v>
                </c:pt>
                <c:pt idx="2854">
                  <c:v>7.633369649679584</c:v>
                </c:pt>
                <c:pt idx="2855">
                  <c:v>7.3178761986264957</c:v>
                </c:pt>
                <c:pt idx="2856">
                  <c:v>8.8324417915858238</c:v>
                </c:pt>
                <c:pt idx="2857">
                  <c:v>7.6299757070277892</c:v>
                </c:pt>
                <c:pt idx="2858">
                  <c:v>6.9196838498474111</c:v>
                </c:pt>
                <c:pt idx="2859">
                  <c:v>6.7615727688040552</c:v>
                </c:pt>
                <c:pt idx="2860">
                  <c:v>6.7334018918373593</c:v>
                </c:pt>
                <c:pt idx="2861">
                  <c:v>7.8446326444646806</c:v>
                </c:pt>
                <c:pt idx="2862">
                  <c:v>6.5553568918106651</c:v>
                </c:pt>
                <c:pt idx="2863">
                  <c:v>7.5147997604886703</c:v>
                </c:pt>
                <c:pt idx="2864">
                  <c:v>8.1986394552973696</c:v>
                </c:pt>
                <c:pt idx="2865">
                  <c:v>7.9582271923223118</c:v>
                </c:pt>
                <c:pt idx="2866">
                  <c:v>7.8939451382359591</c:v>
                </c:pt>
                <c:pt idx="2867">
                  <c:v>8.3111525480016901</c:v>
                </c:pt>
                <c:pt idx="2868">
                  <c:v>8.4370671469369523</c:v>
                </c:pt>
                <c:pt idx="2869">
                  <c:v>7.7319307219484861</c:v>
                </c:pt>
                <c:pt idx="2870">
                  <c:v>8.8350649350310757</c:v>
                </c:pt>
                <c:pt idx="2871">
                  <c:v>7.1467721794526371</c:v>
                </c:pt>
                <c:pt idx="2872">
                  <c:v>7.6004023345003997</c:v>
                </c:pt>
                <c:pt idx="2873">
                  <c:v>8.4774123214043922</c:v>
                </c:pt>
                <c:pt idx="2874">
                  <c:v>9.5004694480710157</c:v>
                </c:pt>
                <c:pt idx="2875">
                  <c:v>6.9077552789821368</c:v>
                </c:pt>
                <c:pt idx="2876">
                  <c:v>6.818924065275521</c:v>
                </c:pt>
                <c:pt idx="2877">
                  <c:v>8.1889668636488757</c:v>
                </c:pt>
                <c:pt idx="2878">
                  <c:v>6.5482191027623724</c:v>
                </c:pt>
                <c:pt idx="2879">
                  <c:v>8.1481564399216246</c:v>
                </c:pt>
                <c:pt idx="2880">
                  <c:v>8.7571545276566063</c:v>
                </c:pt>
                <c:pt idx="2881">
                  <c:v>8.0931566977226375</c:v>
                </c:pt>
                <c:pt idx="2882">
                  <c:v>8.3471163610387205</c:v>
                </c:pt>
                <c:pt idx="2883">
                  <c:v>8.1185050675870976</c:v>
                </c:pt>
                <c:pt idx="2884">
                  <c:v>7.7222347447096071</c:v>
                </c:pt>
                <c:pt idx="2885">
                  <c:v>8.1744211526464969</c:v>
                </c:pt>
                <c:pt idx="2886">
                  <c:v>8.2430194689892495</c:v>
                </c:pt>
                <c:pt idx="2887">
                  <c:v>8.3138522673982074</c:v>
                </c:pt>
                <c:pt idx="2888">
                  <c:v>9.052164937010307</c:v>
                </c:pt>
                <c:pt idx="2889">
                  <c:v>8.1241506033066297</c:v>
                </c:pt>
                <c:pt idx="2890">
                  <c:v>7.0246490304536362</c:v>
                </c:pt>
                <c:pt idx="2891">
                  <c:v>5.8777357817796387</c:v>
                </c:pt>
                <c:pt idx="2892">
                  <c:v>6.5971457018866513</c:v>
                </c:pt>
                <c:pt idx="2893">
                  <c:v>6.9874902470009905</c:v>
                </c:pt>
                <c:pt idx="2894">
                  <c:v>7.7621706071382048</c:v>
                </c:pt>
                <c:pt idx="2895">
                  <c:v>8.548110294050959</c:v>
                </c:pt>
                <c:pt idx="2896">
                  <c:v>8.8268813441306335</c:v>
                </c:pt>
                <c:pt idx="2897">
                  <c:v>9.058703197313223</c:v>
                </c:pt>
                <c:pt idx="2898">
                  <c:v>8.6224537020737309</c:v>
                </c:pt>
                <c:pt idx="2899">
                  <c:v>5.5254529391317835</c:v>
                </c:pt>
                <c:pt idx="2900">
                  <c:v>7.3613754289773485</c:v>
                </c:pt>
                <c:pt idx="2901">
                  <c:v>8.6290922839136464</c:v>
                </c:pt>
                <c:pt idx="2902">
                  <c:v>8.0307349240985406</c:v>
                </c:pt>
                <c:pt idx="2903">
                  <c:v>9.0907682368353377</c:v>
                </c:pt>
                <c:pt idx="2904">
                  <c:v>7.914252278742441</c:v>
                </c:pt>
                <c:pt idx="2905">
                  <c:v>7.3038432252777046</c:v>
                </c:pt>
                <c:pt idx="2906">
                  <c:v>8.4303272583945752</c:v>
                </c:pt>
                <c:pt idx="2907">
                  <c:v>9.7487617073329726</c:v>
                </c:pt>
                <c:pt idx="2908">
                  <c:v>7.4401466806626884</c:v>
                </c:pt>
                <c:pt idx="2909">
                  <c:v>7.5750716995075607</c:v>
                </c:pt>
                <c:pt idx="2910">
                  <c:v>8.9452022639592972</c:v>
                </c:pt>
                <c:pt idx="2911">
                  <c:v>8.2842517976219163</c:v>
                </c:pt>
                <c:pt idx="2912">
                  <c:v>7.5600804650218274</c:v>
                </c:pt>
                <c:pt idx="2913">
                  <c:v>7.4838066876658349</c:v>
                </c:pt>
                <c:pt idx="2914">
                  <c:v>8.6716295447206555</c:v>
                </c:pt>
                <c:pt idx="2915">
                  <c:v>7.9515593311552522</c:v>
                </c:pt>
                <c:pt idx="2916">
                  <c:v>9.2743475019504746</c:v>
                </c:pt>
                <c:pt idx="2917">
                  <c:v>6.8875525716646173</c:v>
                </c:pt>
                <c:pt idx="2918">
                  <c:v>5.6664266881124323</c:v>
                </c:pt>
                <c:pt idx="2919">
                  <c:v>8.2095804834755768</c:v>
                </c:pt>
                <c:pt idx="2920">
                  <c:v>8.1443888655476222</c:v>
                </c:pt>
                <c:pt idx="2921">
                  <c:v>8.9955369449369744</c:v>
                </c:pt>
                <c:pt idx="2922">
                  <c:v>8.314587291319576</c:v>
                </c:pt>
                <c:pt idx="2923">
                  <c:v>7.1308988302963465</c:v>
                </c:pt>
                <c:pt idx="2924">
                  <c:v>5.6733232671714928</c:v>
                </c:pt>
                <c:pt idx="2925">
                  <c:v>8.0391573904732372</c:v>
                </c:pt>
                <c:pt idx="2926">
                  <c:v>8.3187422526923989</c:v>
                </c:pt>
                <c:pt idx="2927">
                  <c:v>8.6680240811188209</c:v>
                </c:pt>
                <c:pt idx="2928">
                  <c:v>7.007600613951853</c:v>
                </c:pt>
                <c:pt idx="2929">
                  <c:v>6.3595738686723777</c:v>
                </c:pt>
                <c:pt idx="2930">
                  <c:v>6.926577033222725</c:v>
                </c:pt>
                <c:pt idx="2931">
                  <c:v>7.0975488506147926</c:v>
                </c:pt>
                <c:pt idx="2932">
                  <c:v>7.0175061429412562</c:v>
                </c:pt>
                <c:pt idx="2933">
                  <c:v>8.8617753110008302</c:v>
                </c:pt>
                <c:pt idx="2934">
                  <c:v>8.421122722665503</c:v>
                </c:pt>
                <c:pt idx="2935">
                  <c:v>8.692322277628687</c:v>
                </c:pt>
                <c:pt idx="2936">
                  <c:v>8.8190739832678311</c:v>
                </c:pt>
                <c:pt idx="2937">
                  <c:v>7.1284959456800365</c:v>
                </c:pt>
                <c:pt idx="2938">
                  <c:v>7.1639466843425472</c:v>
                </c:pt>
                <c:pt idx="2939">
                  <c:v>8.5167931113948985</c:v>
                </c:pt>
                <c:pt idx="2940">
                  <c:v>7.491645473605133</c:v>
                </c:pt>
                <c:pt idx="2941">
                  <c:v>8.1630863755832159</c:v>
                </c:pt>
                <c:pt idx="2942">
                  <c:v>8.6431207480140273</c:v>
                </c:pt>
                <c:pt idx="2943">
                  <c:v>7.5933741931212904</c:v>
                </c:pt>
                <c:pt idx="2944">
                  <c:v>7.7169061352983883</c:v>
                </c:pt>
                <c:pt idx="2945">
                  <c:v>6.8762646118907664</c:v>
                </c:pt>
                <c:pt idx="2946">
                  <c:v>8.1806009475944492</c:v>
                </c:pt>
                <c:pt idx="2947">
                  <c:v>7.6857030612345474</c:v>
                </c:pt>
                <c:pt idx="2948">
                  <c:v>6.4707995037826018</c:v>
                </c:pt>
                <c:pt idx="2949">
                  <c:v>7.0255383146385206</c:v>
                </c:pt>
                <c:pt idx="2950">
                  <c:v>8.1724468183427792</c:v>
                </c:pt>
                <c:pt idx="2951">
                  <c:v>8.6675079520751055</c:v>
                </c:pt>
                <c:pt idx="2952">
                  <c:v>8.5913725895904882</c:v>
                </c:pt>
                <c:pt idx="2953">
                  <c:v>9.2061315272021282</c:v>
                </c:pt>
                <c:pt idx="2954">
                  <c:v>7.4999765409521215</c:v>
                </c:pt>
                <c:pt idx="2955">
                  <c:v>8.6397647438044185</c:v>
                </c:pt>
                <c:pt idx="2956">
                  <c:v>8.7665501495463509</c:v>
                </c:pt>
                <c:pt idx="2957">
                  <c:v>8.7993600831799075</c:v>
                </c:pt>
                <c:pt idx="2958">
                  <c:v>8.6265855681874335</c:v>
                </c:pt>
                <c:pt idx="2959">
                  <c:v>5.5451774444795623</c:v>
                </c:pt>
                <c:pt idx="2960">
                  <c:v>8.5937837935779502</c:v>
                </c:pt>
                <c:pt idx="2961">
                  <c:v>8.3684611376158387</c:v>
                </c:pt>
                <c:pt idx="2962">
                  <c:v>8.8882048714550219</c:v>
                </c:pt>
                <c:pt idx="2963">
                  <c:v>8.4728232436802973</c:v>
                </c:pt>
                <c:pt idx="2964">
                  <c:v>7.4849302832896614</c:v>
                </c:pt>
                <c:pt idx="2965">
                  <c:v>8.6229936103024496</c:v>
                </c:pt>
                <c:pt idx="2966">
                  <c:v>7.4401466806626884</c:v>
                </c:pt>
                <c:pt idx="2967">
                  <c:v>7.2513449833722143</c:v>
                </c:pt>
                <c:pt idx="2968">
                  <c:v>7.1180162044653335</c:v>
                </c:pt>
                <c:pt idx="2969">
                  <c:v>8.1958853913147962</c:v>
                </c:pt>
                <c:pt idx="2970">
                  <c:v>6.6554403503676474</c:v>
                </c:pt>
                <c:pt idx="2971">
                  <c:v>8.030409562130485</c:v>
                </c:pt>
                <c:pt idx="2972">
                  <c:v>8.3131167028192525</c:v>
                </c:pt>
                <c:pt idx="2973">
                  <c:v>8.4255164028443339</c:v>
                </c:pt>
                <c:pt idx="2974">
                  <c:v>7.9990072132439547</c:v>
                </c:pt>
                <c:pt idx="2975">
                  <c:v>7.7902823807034833</c:v>
                </c:pt>
                <c:pt idx="2976">
                  <c:v>5.8260001073804499</c:v>
                </c:pt>
                <c:pt idx="2977">
                  <c:v>5.8944028342648505</c:v>
                </c:pt>
                <c:pt idx="2978">
                  <c:v>8.4340289501554686</c:v>
                </c:pt>
                <c:pt idx="2979">
                  <c:v>7.026426808699636</c:v>
                </c:pt>
                <c:pt idx="2980">
                  <c:v>7.5983993293239642</c:v>
                </c:pt>
                <c:pt idx="2981">
                  <c:v>8.1143247091553388</c:v>
                </c:pt>
                <c:pt idx="2982">
                  <c:v>8.7626460296502824</c:v>
                </c:pt>
                <c:pt idx="2983">
                  <c:v>9.1880947630288627</c:v>
                </c:pt>
                <c:pt idx="2984">
                  <c:v>8.9680140012451997</c:v>
                </c:pt>
                <c:pt idx="2985">
                  <c:v>7.6231530684769018</c:v>
                </c:pt>
                <c:pt idx="2986">
                  <c:v>9.3488841814242427</c:v>
                </c:pt>
                <c:pt idx="2987">
                  <c:v>8.1950576908950765</c:v>
                </c:pt>
                <c:pt idx="2988">
                  <c:v>8.6889592342706763</c:v>
                </c:pt>
                <c:pt idx="2989">
                  <c:v>8.3337510069535803</c:v>
                </c:pt>
                <c:pt idx="2990">
                  <c:v>8.4883821095621173</c:v>
                </c:pt>
                <c:pt idx="2991">
                  <c:v>7.5527620842141472</c:v>
                </c:pt>
                <c:pt idx="2992">
                  <c:v>6.8762646118907664</c:v>
                </c:pt>
                <c:pt idx="2993">
                  <c:v>8.2163583323861555</c:v>
                </c:pt>
                <c:pt idx="2994">
                  <c:v>8.1385647372616319</c:v>
                </c:pt>
                <c:pt idx="2995">
                  <c:v>8.3513747067212964</c:v>
                </c:pt>
                <c:pt idx="2996">
                  <c:v>6.2766434893416445</c:v>
                </c:pt>
                <c:pt idx="2997">
                  <c:v>8.2084917517403806</c:v>
                </c:pt>
                <c:pt idx="2998">
                  <c:v>8.3981844048340353</c:v>
                </c:pt>
                <c:pt idx="2999">
                  <c:v>8.5305042054759106</c:v>
                </c:pt>
                <c:pt idx="3000">
                  <c:v>8.6083127847837222</c:v>
                </c:pt>
                <c:pt idx="3001">
                  <c:v>8.4665312766140097</c:v>
                </c:pt>
                <c:pt idx="3002">
                  <c:v>8.2308435641982349</c:v>
                </c:pt>
                <c:pt idx="3003">
                  <c:v>9.3988924785207733</c:v>
                </c:pt>
                <c:pt idx="3004">
                  <c:v>9.5096298174696798</c:v>
                </c:pt>
                <c:pt idx="3005">
                  <c:v>7.7919359569380582</c:v>
                </c:pt>
                <c:pt idx="3006">
                  <c:v>7.5374300365865086</c:v>
                </c:pt>
                <c:pt idx="3007">
                  <c:v>8.1636561761684323</c:v>
                </c:pt>
                <c:pt idx="3008">
                  <c:v>6.7650389767805414</c:v>
                </c:pt>
                <c:pt idx="3009">
                  <c:v>8.4171518372360108</c:v>
                </c:pt>
                <c:pt idx="3010">
                  <c:v>8.2794434877126655</c:v>
                </c:pt>
                <c:pt idx="3011">
                  <c:v>8.3315862436307544</c:v>
                </c:pt>
                <c:pt idx="3012">
                  <c:v>7.259819610363186</c:v>
                </c:pt>
                <c:pt idx="3013">
                  <c:v>5.9401712527204316</c:v>
                </c:pt>
                <c:pt idx="3014">
                  <c:v>7.0475172213572961</c:v>
                </c:pt>
                <c:pt idx="3015">
                  <c:v>9.1260888195285919</c:v>
                </c:pt>
                <c:pt idx="3016">
                  <c:v>9.1637727361598476</c:v>
                </c:pt>
                <c:pt idx="3017">
                  <c:v>8.731981938347694</c:v>
                </c:pt>
                <c:pt idx="3018">
                  <c:v>8.7006807348501614</c:v>
                </c:pt>
                <c:pt idx="3019">
                  <c:v>7.2513449833722143</c:v>
                </c:pt>
                <c:pt idx="3020">
                  <c:v>8.8912364295160611</c:v>
                </c:pt>
                <c:pt idx="3021">
                  <c:v>8.7109491258358549</c:v>
                </c:pt>
                <c:pt idx="3022">
                  <c:v>9.2469615554318274</c:v>
                </c:pt>
                <c:pt idx="3023">
                  <c:v>8.7282641614961776</c:v>
                </c:pt>
                <c:pt idx="3024">
                  <c:v>8.1128274787513739</c:v>
                </c:pt>
                <c:pt idx="3025">
                  <c:v>6.5012896705403893</c:v>
                </c:pt>
                <c:pt idx="3026">
                  <c:v>8.8525219173353715</c:v>
                </c:pt>
                <c:pt idx="3027">
                  <c:v>7.9554250889126719</c:v>
                </c:pt>
                <c:pt idx="3028">
                  <c:v>7.7454356102743809</c:v>
                </c:pt>
                <c:pt idx="3029">
                  <c:v>7.9149830058483941</c:v>
                </c:pt>
                <c:pt idx="3030">
                  <c:v>6.6995003401616779</c:v>
                </c:pt>
                <c:pt idx="3031">
                  <c:v>7.4787348255678747</c:v>
                </c:pt>
                <c:pt idx="3032">
                  <c:v>9.177093778182547</c:v>
                </c:pt>
                <c:pt idx="3033">
                  <c:v>8.5993260209547593</c:v>
                </c:pt>
                <c:pt idx="3034">
                  <c:v>8.5227775697101382</c:v>
                </c:pt>
                <c:pt idx="3035">
                  <c:v>6.6489845500247764</c:v>
                </c:pt>
                <c:pt idx="3036">
                  <c:v>7.6328855053951328</c:v>
                </c:pt>
                <c:pt idx="3037">
                  <c:v>7.1951873201787091</c:v>
                </c:pt>
                <c:pt idx="3038">
                  <c:v>8.3721674193659794</c:v>
                </c:pt>
                <c:pt idx="3039">
                  <c:v>6.8885724595653635</c:v>
                </c:pt>
                <c:pt idx="3040">
                  <c:v>6.8700534117981258</c:v>
                </c:pt>
                <c:pt idx="3041">
                  <c:v>5.8171111599632042</c:v>
                </c:pt>
                <c:pt idx="3042">
                  <c:v>9.4849372048793086</c:v>
                </c:pt>
                <c:pt idx="3043">
                  <c:v>9.0262973342838873</c:v>
                </c:pt>
                <c:pt idx="3044">
                  <c:v>8.0583273065809582</c:v>
                </c:pt>
                <c:pt idx="3045">
                  <c:v>8.1092249530899547</c:v>
                </c:pt>
                <c:pt idx="3046">
                  <c:v>9.7692702104163196</c:v>
                </c:pt>
                <c:pt idx="3047">
                  <c:v>8.2233588994792584</c:v>
                </c:pt>
                <c:pt idx="3048">
                  <c:v>8.3744768892146428</c:v>
                </c:pt>
                <c:pt idx="3049">
                  <c:v>8.4744944368831217</c:v>
                </c:pt>
                <c:pt idx="3050">
                  <c:v>8.0330094985966678</c:v>
                </c:pt>
                <c:pt idx="3051">
                  <c:v>8.1107275829744889</c:v>
                </c:pt>
                <c:pt idx="3052">
                  <c:v>7.9427175405737911</c:v>
                </c:pt>
                <c:pt idx="3053">
                  <c:v>7.7475968386928855</c:v>
                </c:pt>
                <c:pt idx="3054">
                  <c:v>7.935945103353701</c:v>
                </c:pt>
                <c:pt idx="3055">
                  <c:v>8.8308353655375491</c:v>
                </c:pt>
                <c:pt idx="3056">
                  <c:v>8.1975387397211836</c:v>
                </c:pt>
                <c:pt idx="3057">
                  <c:v>7.2744795587738711</c:v>
                </c:pt>
                <c:pt idx="3058">
                  <c:v>7.9160780963027859</c:v>
                </c:pt>
                <c:pt idx="3059">
                  <c:v>7.8091353981205378</c:v>
                </c:pt>
                <c:pt idx="3060">
                  <c:v>9.2879493513031655</c:v>
                </c:pt>
                <c:pt idx="3061">
                  <c:v>8.5972974356578984</c:v>
                </c:pt>
                <c:pt idx="3062">
                  <c:v>7.412160334945205</c:v>
                </c:pt>
                <c:pt idx="3063">
                  <c:v>8.4149389573774815</c:v>
                </c:pt>
                <c:pt idx="3064">
                  <c:v>7.5543348237257479</c:v>
                </c:pt>
                <c:pt idx="3065">
                  <c:v>8.1906316809035395</c:v>
                </c:pt>
                <c:pt idx="3066">
                  <c:v>9.5068830728601608</c:v>
                </c:pt>
                <c:pt idx="3067">
                  <c:v>7.7328075304220212</c:v>
                </c:pt>
                <c:pt idx="3068">
                  <c:v>8.70549681988774</c:v>
                </c:pt>
                <c:pt idx="3069">
                  <c:v>7.2909747781429814</c:v>
                </c:pt>
                <c:pt idx="3070">
                  <c:v>8.5625488931370342</c:v>
                </c:pt>
                <c:pt idx="3071">
                  <c:v>7.4157769754153939</c:v>
                </c:pt>
                <c:pt idx="3072">
                  <c:v>8.388677769180811</c:v>
                </c:pt>
                <c:pt idx="3073">
                  <c:v>8.5844779382218341</c:v>
                </c:pt>
                <c:pt idx="3074">
                  <c:v>8.2763947048633071</c:v>
                </c:pt>
                <c:pt idx="3075">
                  <c:v>7.3251489579555749</c:v>
                </c:pt>
                <c:pt idx="3076">
                  <c:v>7.1188262490620779</c:v>
                </c:pt>
                <c:pt idx="3077">
                  <c:v>8.9173106931978072</c:v>
                </c:pt>
                <c:pt idx="3078">
                  <c:v>9.2148302772490354</c:v>
                </c:pt>
                <c:pt idx="3079">
                  <c:v>8.8643227225114387</c:v>
                </c:pt>
                <c:pt idx="3080">
                  <c:v>9.2540701348375087</c:v>
                </c:pt>
                <c:pt idx="3081">
                  <c:v>9.2493687589436604</c:v>
                </c:pt>
                <c:pt idx="3082">
                  <c:v>7.9240723249234168</c:v>
                </c:pt>
                <c:pt idx="3083">
                  <c:v>8.4420385178154778</c:v>
                </c:pt>
                <c:pt idx="3084">
                  <c:v>8.1928471345928653</c:v>
                </c:pt>
                <c:pt idx="3085">
                  <c:v>8.7724553726119066</c:v>
                </c:pt>
                <c:pt idx="3086">
                  <c:v>8.1089241559753393</c:v>
                </c:pt>
                <c:pt idx="3087">
                  <c:v>7.6843240676811551</c:v>
                </c:pt>
                <c:pt idx="3088">
                  <c:v>8.5675060052898271</c:v>
                </c:pt>
                <c:pt idx="3089">
                  <c:v>8.1911860046427893</c:v>
                </c:pt>
                <c:pt idx="3090">
                  <c:v>7.8671055003167387</c:v>
                </c:pt>
                <c:pt idx="3091">
                  <c:v>8.1104272375750242</c:v>
                </c:pt>
                <c:pt idx="3092">
                  <c:v>8.1185050675870976</c:v>
                </c:pt>
                <c:pt idx="3093">
                  <c:v>8.1789193328483965</c:v>
                </c:pt>
                <c:pt idx="3094">
                  <c:v>8.458292083496076</c:v>
                </c:pt>
                <c:pt idx="3095">
                  <c:v>8.678801706612651</c:v>
                </c:pt>
                <c:pt idx="3096">
                  <c:v>7.1815919446118652</c:v>
                </c:pt>
                <c:pt idx="3097">
                  <c:v>7.5522372875608017</c:v>
                </c:pt>
                <c:pt idx="3098">
                  <c:v>6.8564619845945867</c:v>
                </c:pt>
                <c:pt idx="3099">
                  <c:v>7.9420068084898565</c:v>
                </c:pt>
                <c:pt idx="3100">
                  <c:v>8.1211832420788284</c:v>
                </c:pt>
                <c:pt idx="3101">
                  <c:v>8.1639409547550077</c:v>
                </c:pt>
                <c:pt idx="3102">
                  <c:v>8.0630629113267922</c:v>
                </c:pt>
                <c:pt idx="3103">
                  <c:v>8.0665214904699933</c:v>
                </c:pt>
                <c:pt idx="3104">
                  <c:v>7.5760973406231109</c:v>
                </c:pt>
                <c:pt idx="3105">
                  <c:v>8.6424151561696192</c:v>
                </c:pt>
                <c:pt idx="3106">
                  <c:v>6.9679092018018842</c:v>
                </c:pt>
                <c:pt idx="3107">
                  <c:v>7.3330230143864812</c:v>
                </c:pt>
                <c:pt idx="3108">
                  <c:v>7.0958932210975316</c:v>
                </c:pt>
                <c:pt idx="3109">
                  <c:v>8.9348503402897634</c:v>
                </c:pt>
                <c:pt idx="3110">
                  <c:v>8.4263928270897406</c:v>
                </c:pt>
                <c:pt idx="3111">
                  <c:v>8.4633703847187309</c:v>
                </c:pt>
                <c:pt idx="3112">
                  <c:v>7.5888298783078127</c:v>
                </c:pt>
                <c:pt idx="3113">
                  <c:v>7.2203738367239492</c:v>
                </c:pt>
                <c:pt idx="3114">
                  <c:v>8.7738488852628951</c:v>
                </c:pt>
                <c:pt idx="3115">
                  <c:v>5.5451774444795623</c:v>
                </c:pt>
                <c:pt idx="3116">
                  <c:v>7.7367436824534952</c:v>
                </c:pt>
                <c:pt idx="3117">
                  <c:v>8.2761402195584601</c:v>
                </c:pt>
                <c:pt idx="3118">
                  <c:v>8.7302055955309896</c:v>
                </c:pt>
                <c:pt idx="3119">
                  <c:v>8.7199707567775739</c:v>
                </c:pt>
                <c:pt idx="3120">
                  <c:v>8.7990583785464533</c:v>
                </c:pt>
                <c:pt idx="3121">
                  <c:v>8.8401458779499382</c:v>
                </c:pt>
                <c:pt idx="3122">
                  <c:v>8.1080212213767471</c:v>
                </c:pt>
                <c:pt idx="3123">
                  <c:v>8.943767262734637</c:v>
                </c:pt>
                <c:pt idx="3124">
                  <c:v>8.4080477441554393</c:v>
                </c:pt>
                <c:pt idx="3125">
                  <c:v>8.9089649723923987</c:v>
                </c:pt>
                <c:pt idx="3126">
                  <c:v>7.9697035832786556</c:v>
                </c:pt>
                <c:pt idx="3127">
                  <c:v>7.7531942698843412</c:v>
                </c:pt>
                <c:pt idx="3128">
                  <c:v>8.2542687700901833</c:v>
                </c:pt>
                <c:pt idx="3129">
                  <c:v>9.1588365291090668</c:v>
                </c:pt>
                <c:pt idx="3130">
                  <c:v>9.3267001730923784</c:v>
                </c:pt>
                <c:pt idx="3131">
                  <c:v>9.1070887421657076</c:v>
                </c:pt>
                <c:pt idx="3132">
                  <c:v>8.3804566678427665</c:v>
                </c:pt>
                <c:pt idx="3133">
                  <c:v>8.2430194689892495</c:v>
                </c:pt>
                <c:pt idx="3134">
                  <c:v>7.0405363902159559</c:v>
                </c:pt>
                <c:pt idx="3135">
                  <c:v>7.2772477266314839</c:v>
                </c:pt>
                <c:pt idx="3136">
                  <c:v>6.6515718735897273</c:v>
                </c:pt>
                <c:pt idx="3137">
                  <c:v>8.1303535474312376</c:v>
                </c:pt>
                <c:pt idx="3138">
                  <c:v>7.1944368511003347</c:v>
                </c:pt>
                <c:pt idx="3139">
                  <c:v>7.4448332738921934</c:v>
                </c:pt>
                <c:pt idx="3140">
                  <c:v>6.7912214627261855</c:v>
                </c:pt>
                <c:pt idx="3141">
                  <c:v>5.2882670306945352</c:v>
                </c:pt>
                <c:pt idx="3142">
                  <c:v>6.8752320872765766</c:v>
                </c:pt>
                <c:pt idx="3143">
                  <c:v>6.9697906699015899</c:v>
                </c:pt>
                <c:pt idx="3144">
                  <c:v>7.0370276146862762</c:v>
                </c:pt>
                <c:pt idx="3145">
                  <c:v>8.4565935692873087</c:v>
                </c:pt>
                <c:pt idx="3146">
                  <c:v>7.9679731796629349</c:v>
                </c:pt>
                <c:pt idx="3147">
                  <c:v>8.3621754691496282</c:v>
                </c:pt>
                <c:pt idx="3148">
                  <c:v>8.0709060887878188</c:v>
                </c:pt>
                <c:pt idx="3149">
                  <c:v>8.3889051711147058</c:v>
                </c:pt>
                <c:pt idx="3150">
                  <c:v>8.3751686913868202</c:v>
                </c:pt>
                <c:pt idx="3151">
                  <c:v>7.3018223421379318</c:v>
                </c:pt>
                <c:pt idx="3152">
                  <c:v>8.6690555407254841</c:v>
                </c:pt>
                <c:pt idx="3153">
                  <c:v>7.9076515947110888</c:v>
                </c:pt>
                <c:pt idx="3154">
                  <c:v>8.3537326422632017</c:v>
                </c:pt>
                <c:pt idx="3155">
                  <c:v>8.2952988595024593</c:v>
                </c:pt>
                <c:pt idx="3156">
                  <c:v>8.3199610218865292</c:v>
                </c:pt>
                <c:pt idx="3157">
                  <c:v>7.0967213784947605</c:v>
                </c:pt>
                <c:pt idx="3158">
                  <c:v>7.8083230503910555</c:v>
                </c:pt>
                <c:pt idx="3159">
                  <c:v>6.6758232216348476</c:v>
                </c:pt>
                <c:pt idx="3160">
                  <c:v>8.5318847401592279</c:v>
                </c:pt>
                <c:pt idx="3161">
                  <c:v>8.9632882756102976</c:v>
                </c:pt>
                <c:pt idx="3162">
                  <c:v>7.9841219587029268</c:v>
                </c:pt>
                <c:pt idx="3163">
                  <c:v>7.8872085858139318</c:v>
                </c:pt>
                <c:pt idx="3164">
                  <c:v>8.4122770214666769</c:v>
                </c:pt>
                <c:pt idx="3165">
                  <c:v>8.3806859467615737</c:v>
                </c:pt>
                <c:pt idx="3166">
                  <c:v>6.6240652277998935</c:v>
                </c:pt>
                <c:pt idx="3167">
                  <c:v>6.3171646867472839</c:v>
                </c:pt>
                <c:pt idx="3168">
                  <c:v>9.0224433008490426</c:v>
                </c:pt>
                <c:pt idx="3169">
                  <c:v>8.9535107630071664</c:v>
                </c:pt>
                <c:pt idx="3170">
                  <c:v>8.3067190432026905</c:v>
                </c:pt>
                <c:pt idx="3171">
                  <c:v>7.4955419438842563</c:v>
                </c:pt>
                <c:pt idx="3172">
                  <c:v>6.8416154764775916</c:v>
                </c:pt>
                <c:pt idx="3173">
                  <c:v>9.2199936290043212</c:v>
                </c:pt>
                <c:pt idx="3174">
                  <c:v>9.2965180682172353</c:v>
                </c:pt>
                <c:pt idx="3175">
                  <c:v>9.1054242020266223</c:v>
                </c:pt>
                <c:pt idx="3176">
                  <c:v>8.3395009030059448</c:v>
                </c:pt>
                <c:pt idx="3177">
                  <c:v>7.5411524551363085</c:v>
                </c:pt>
                <c:pt idx="3178">
                  <c:v>7.7432697008290043</c:v>
                </c:pt>
                <c:pt idx="3179">
                  <c:v>7.193685818395112</c:v>
                </c:pt>
                <c:pt idx="3180">
                  <c:v>7.9697035832786556</c:v>
                </c:pt>
                <c:pt idx="3181">
                  <c:v>8.9626479477405603</c:v>
                </c:pt>
                <c:pt idx="3182">
                  <c:v>6.8090393060429797</c:v>
                </c:pt>
                <c:pt idx="3183">
                  <c:v>7.4127640174265625</c:v>
                </c:pt>
                <c:pt idx="3184">
                  <c:v>9.1768869957169628</c:v>
                </c:pt>
                <c:pt idx="3185">
                  <c:v>8.0173075076885816</c:v>
                </c:pt>
                <c:pt idx="3186">
                  <c:v>5.4553211153577017</c:v>
                </c:pt>
                <c:pt idx="3187">
                  <c:v>8.8089668817712727</c:v>
                </c:pt>
                <c:pt idx="3188">
                  <c:v>9.3371492188398779</c:v>
                </c:pt>
                <c:pt idx="3189">
                  <c:v>9.6610337526874179</c:v>
                </c:pt>
                <c:pt idx="3190">
                  <c:v>8.3914031853579374</c:v>
                </c:pt>
                <c:pt idx="3191">
                  <c:v>5.8464387750577247</c:v>
                </c:pt>
                <c:pt idx="3192">
                  <c:v>8.4576554787000404</c:v>
                </c:pt>
                <c:pt idx="3193">
                  <c:v>7.3375877435385961</c:v>
                </c:pt>
                <c:pt idx="3194">
                  <c:v>8.0000140936780717</c:v>
                </c:pt>
                <c:pt idx="3195">
                  <c:v>8.3968318347450541</c:v>
                </c:pt>
                <c:pt idx="3196">
                  <c:v>8.902183446335016</c:v>
                </c:pt>
                <c:pt idx="3197">
                  <c:v>8.5159924708397181</c:v>
                </c:pt>
                <c:pt idx="3198">
                  <c:v>8.2902925912243148</c:v>
                </c:pt>
                <c:pt idx="3199">
                  <c:v>7.668093709082406</c:v>
                </c:pt>
                <c:pt idx="3200">
                  <c:v>8.111328003286733</c:v>
                </c:pt>
                <c:pt idx="3201">
                  <c:v>7.111512116496157</c:v>
                </c:pt>
                <c:pt idx="3202">
                  <c:v>8.0758936302988573</c:v>
                </c:pt>
                <c:pt idx="3203">
                  <c:v>7.5267175613527062</c:v>
                </c:pt>
                <c:pt idx="3204">
                  <c:v>8.3428398042714598</c:v>
                </c:pt>
                <c:pt idx="3205">
                  <c:v>8.4448375292240971</c:v>
                </c:pt>
                <c:pt idx="3206">
                  <c:v>7.7685333009260331</c:v>
                </c:pt>
                <c:pt idx="3207">
                  <c:v>8.8832242302789943</c:v>
                </c:pt>
                <c:pt idx="3208">
                  <c:v>8.7566824212665324</c:v>
                </c:pt>
                <c:pt idx="3209">
                  <c:v>9.420925394042996</c:v>
                </c:pt>
                <c:pt idx="3210">
                  <c:v>8.8653116326718493</c:v>
                </c:pt>
                <c:pt idx="3211">
                  <c:v>8.9494949534779611</c:v>
                </c:pt>
                <c:pt idx="3212">
                  <c:v>8.9568664708541395</c:v>
                </c:pt>
                <c:pt idx="3213">
                  <c:v>7.2269360184932889</c:v>
                </c:pt>
                <c:pt idx="3214">
                  <c:v>8.1727291048654713</c:v>
                </c:pt>
                <c:pt idx="3215">
                  <c:v>6.0014148779611505</c:v>
                </c:pt>
                <c:pt idx="3216">
                  <c:v>8.458716261657262</c:v>
                </c:pt>
                <c:pt idx="3217">
                  <c:v>9.3024636608519877</c:v>
                </c:pt>
                <c:pt idx="3218">
                  <c:v>7.5164333029156323</c:v>
                </c:pt>
                <c:pt idx="3219">
                  <c:v>8.6224537020737309</c:v>
                </c:pt>
                <c:pt idx="3220">
                  <c:v>5.9188938542731462</c:v>
                </c:pt>
                <c:pt idx="3221">
                  <c:v>7.1008519089440503</c:v>
                </c:pt>
                <c:pt idx="3222">
                  <c:v>9.2021065670490785</c:v>
                </c:pt>
                <c:pt idx="3223">
                  <c:v>9.0883987011709397</c:v>
                </c:pt>
                <c:pt idx="3224">
                  <c:v>8.4325063832490432</c:v>
                </c:pt>
                <c:pt idx="3225">
                  <c:v>9.9803096951374126</c:v>
                </c:pt>
                <c:pt idx="3226">
                  <c:v>8.4469852963727412</c:v>
                </c:pt>
                <c:pt idx="3227">
                  <c:v>8.2753763748364069</c:v>
                </c:pt>
                <c:pt idx="3228">
                  <c:v>8.7284260917046126</c:v>
                </c:pt>
                <c:pt idx="3229">
                  <c:v>9.1392739235423228</c:v>
                </c:pt>
                <c:pt idx="3230">
                  <c:v>9.1679546554797451</c:v>
                </c:pt>
                <c:pt idx="3231">
                  <c:v>8.7364893510015538</c:v>
                </c:pt>
                <c:pt idx="3232">
                  <c:v>7.3395376954076745</c:v>
                </c:pt>
                <c:pt idx="3233">
                  <c:v>8.1892445257359014</c:v>
                </c:pt>
                <c:pt idx="3234">
                  <c:v>8.4042484324001023</c:v>
                </c:pt>
                <c:pt idx="3235">
                  <c:v>7.8678714903963218</c:v>
                </c:pt>
                <c:pt idx="3236">
                  <c:v>8.4133870226906478</c:v>
                </c:pt>
                <c:pt idx="3237">
                  <c:v>8.9285078243132929</c:v>
                </c:pt>
                <c:pt idx="3238">
                  <c:v>6.8596149036542018</c:v>
                </c:pt>
                <c:pt idx="3239">
                  <c:v>8.0043655649795742</c:v>
                </c:pt>
                <c:pt idx="3240">
                  <c:v>7.1662659741336379</c:v>
                </c:pt>
                <c:pt idx="3241">
                  <c:v>7.8690193764990228</c:v>
                </c:pt>
                <c:pt idx="3242">
                  <c:v>9.0433408312800125</c:v>
                </c:pt>
                <c:pt idx="3243">
                  <c:v>8.5788525718029653</c:v>
                </c:pt>
                <c:pt idx="3244">
                  <c:v>8.6625049225762911</c:v>
                </c:pt>
                <c:pt idx="3245">
                  <c:v>8.8493705037545691</c:v>
                </c:pt>
                <c:pt idx="3246">
                  <c:v>8.0696553068861654</c:v>
                </c:pt>
                <c:pt idx="3247">
                  <c:v>6.8384052008473439</c:v>
                </c:pt>
                <c:pt idx="3248">
                  <c:v>8.3753991857983507</c:v>
                </c:pt>
                <c:pt idx="3249">
                  <c:v>9.2615086585505821</c:v>
                </c:pt>
                <c:pt idx="3250">
                  <c:v>9.1042017759145146</c:v>
                </c:pt>
                <c:pt idx="3251">
                  <c:v>7.8520502072658891</c:v>
                </c:pt>
                <c:pt idx="3252">
                  <c:v>9.2835908337157758</c:v>
                </c:pt>
                <c:pt idx="3253">
                  <c:v>8.2198647419126516</c:v>
                </c:pt>
                <c:pt idx="3254">
                  <c:v>8.8643227225114387</c:v>
                </c:pt>
                <c:pt idx="3255">
                  <c:v>8.6609471550609332</c:v>
                </c:pt>
                <c:pt idx="3256">
                  <c:v>8.6581717846758099</c:v>
                </c:pt>
                <c:pt idx="3257">
                  <c:v>9.0718825788286157</c:v>
                </c:pt>
                <c:pt idx="3258">
                  <c:v>9.368454615069874</c:v>
                </c:pt>
                <c:pt idx="3259">
                  <c:v>7.9603236291488395</c:v>
                </c:pt>
                <c:pt idx="3260">
                  <c:v>8.1775158238460754</c:v>
                </c:pt>
                <c:pt idx="3261">
                  <c:v>9.1571505434620644</c:v>
                </c:pt>
                <c:pt idx="3262">
                  <c:v>8.4597759205462868</c:v>
                </c:pt>
                <c:pt idx="3263">
                  <c:v>8.6053872021521531</c:v>
                </c:pt>
                <c:pt idx="3264">
                  <c:v>8.5424709986005052</c:v>
                </c:pt>
                <c:pt idx="3265">
                  <c:v>7.6319165130712516</c:v>
                </c:pt>
                <c:pt idx="3266">
                  <c:v>8.9017750886079785</c:v>
                </c:pt>
                <c:pt idx="3267">
                  <c:v>8.4875583862865476</c:v>
                </c:pt>
                <c:pt idx="3268">
                  <c:v>8.7670176213117781</c:v>
                </c:pt>
                <c:pt idx="3269">
                  <c:v>9.0328869465790884</c:v>
                </c:pt>
                <c:pt idx="3270">
                  <c:v>9.1393812830356893</c:v>
                </c:pt>
                <c:pt idx="3271">
                  <c:v>8.4259547109819657</c:v>
                </c:pt>
                <c:pt idx="3272">
                  <c:v>8.5002504706859252</c:v>
                </c:pt>
                <c:pt idx="3273">
                  <c:v>8.7028425383028676</c:v>
                </c:pt>
                <c:pt idx="3274">
                  <c:v>7.9966538754626075</c:v>
                </c:pt>
                <c:pt idx="3275">
                  <c:v>9.2673821123433804</c:v>
                </c:pt>
                <c:pt idx="3276">
                  <c:v>7.5994013334158153</c:v>
                </c:pt>
                <c:pt idx="3277">
                  <c:v>8.2927988582003742</c:v>
                </c:pt>
                <c:pt idx="3278">
                  <c:v>9.5902825228532613</c:v>
                </c:pt>
                <c:pt idx="3279">
                  <c:v>9.2135352628727016</c:v>
                </c:pt>
                <c:pt idx="3280">
                  <c:v>8.6571290317137546</c:v>
                </c:pt>
                <c:pt idx="3281">
                  <c:v>8.3057311448758657</c:v>
                </c:pt>
                <c:pt idx="3282">
                  <c:v>6.953684210870537</c:v>
                </c:pt>
                <c:pt idx="3283">
                  <c:v>7.2152399787300974</c:v>
                </c:pt>
                <c:pt idx="3284">
                  <c:v>6.5624440936937196</c:v>
                </c:pt>
                <c:pt idx="3285">
                  <c:v>8.034631032923107</c:v>
                </c:pt>
                <c:pt idx="3286">
                  <c:v>9.1125070116274198</c:v>
                </c:pt>
                <c:pt idx="3287">
                  <c:v>8.0580108008020854</c:v>
                </c:pt>
                <c:pt idx="3288">
                  <c:v>9.0013462437663918</c:v>
                </c:pt>
                <c:pt idx="3289">
                  <c:v>8.4450525136385544</c:v>
                </c:pt>
                <c:pt idx="3290">
                  <c:v>9.3136187214296839</c:v>
                </c:pt>
                <c:pt idx="3291">
                  <c:v>8.7863038782825829</c:v>
                </c:pt>
                <c:pt idx="3292">
                  <c:v>7.9959804747637602</c:v>
                </c:pt>
                <c:pt idx="3293">
                  <c:v>9.6931368230206711</c:v>
                </c:pt>
                <c:pt idx="3294">
                  <c:v>8.2265734749771138</c:v>
                </c:pt>
                <c:pt idx="3295">
                  <c:v>9.0822797019086643</c:v>
                </c:pt>
                <c:pt idx="3296">
                  <c:v>7.786136437783072</c:v>
                </c:pt>
                <c:pt idx="3297">
                  <c:v>8.3373485644971748</c:v>
                </c:pt>
                <c:pt idx="3298">
                  <c:v>8.4742856904049617</c:v>
                </c:pt>
                <c:pt idx="3299">
                  <c:v>8.3972828947436806</c:v>
                </c:pt>
                <c:pt idx="3300">
                  <c:v>8.9686509033748738</c:v>
                </c:pt>
                <c:pt idx="3301">
                  <c:v>8.987821625430815</c:v>
                </c:pt>
                <c:pt idx="3302">
                  <c:v>7.5647570129057291</c:v>
                </c:pt>
                <c:pt idx="3303">
                  <c:v>9.5438080995770971</c:v>
                </c:pt>
                <c:pt idx="3304">
                  <c:v>8.1074188117199739</c:v>
                </c:pt>
                <c:pt idx="3305">
                  <c:v>9.5000952945888937</c:v>
                </c:pt>
                <c:pt idx="3306">
                  <c:v>9.0151767071689299</c:v>
                </c:pt>
                <c:pt idx="3307">
                  <c:v>8.3753991857983507</c:v>
                </c:pt>
                <c:pt idx="3308">
                  <c:v>8.7761670997312748</c:v>
                </c:pt>
                <c:pt idx="3309">
                  <c:v>8.5739515252348468</c:v>
                </c:pt>
                <c:pt idx="3310">
                  <c:v>6.2672005485413624</c:v>
                </c:pt>
                <c:pt idx="3311">
                  <c:v>7.6539691804787742</c:v>
                </c:pt>
                <c:pt idx="3312">
                  <c:v>7.4489161025442003</c:v>
                </c:pt>
                <c:pt idx="3313">
                  <c:v>9.439386468943006</c:v>
                </c:pt>
                <c:pt idx="3314">
                  <c:v>8.1167156248191112</c:v>
                </c:pt>
                <c:pt idx="3315">
                  <c:v>8.4941292518176859</c:v>
                </c:pt>
                <c:pt idx="3316">
                  <c:v>8.3751686913868202</c:v>
                </c:pt>
                <c:pt idx="3317">
                  <c:v>9.2708708717162143</c:v>
                </c:pt>
                <c:pt idx="3318">
                  <c:v>8.3143423433697894</c:v>
                </c:pt>
                <c:pt idx="3319">
                  <c:v>7.3901814282264295</c:v>
                </c:pt>
                <c:pt idx="3320">
                  <c:v>8.6921543938039001</c:v>
                </c:pt>
                <c:pt idx="3321">
                  <c:v>7.9337968748154113</c:v>
                </c:pt>
                <c:pt idx="3322">
                  <c:v>9.0672779891343449</c:v>
                </c:pt>
                <c:pt idx="3323">
                  <c:v>9.510000421187371</c:v>
                </c:pt>
                <c:pt idx="3324">
                  <c:v>8.8979556868840302</c:v>
                </c:pt>
                <c:pt idx="3325">
                  <c:v>9.0415666277274962</c:v>
                </c:pt>
                <c:pt idx="3326">
                  <c:v>8.9514401009498545</c:v>
                </c:pt>
                <c:pt idx="3327">
                  <c:v>7.1436176027041212</c:v>
                </c:pt>
                <c:pt idx="3328">
                  <c:v>8.7371316117814981</c:v>
                </c:pt>
                <c:pt idx="3329">
                  <c:v>9.1443074013717442</c:v>
                </c:pt>
                <c:pt idx="3330">
                  <c:v>8.2970451490818267</c:v>
                </c:pt>
                <c:pt idx="3331">
                  <c:v>9.0431044526002697</c:v>
                </c:pt>
                <c:pt idx="3332">
                  <c:v>9.5162797606987954</c:v>
                </c:pt>
                <c:pt idx="3333">
                  <c:v>7.2456550675945355</c:v>
                </c:pt>
                <c:pt idx="3334">
                  <c:v>8.4281433745827261</c:v>
                </c:pt>
                <c:pt idx="3335">
                  <c:v>8.5413002667594711</c:v>
                </c:pt>
                <c:pt idx="3336">
                  <c:v>8.2435455079282605</c:v>
                </c:pt>
                <c:pt idx="3337">
                  <c:v>7.1220598816291423</c:v>
                </c:pt>
                <c:pt idx="3338">
                  <c:v>7.9345134638822632</c:v>
                </c:pt>
                <c:pt idx="3339">
                  <c:v>8.4287990406536419</c:v>
                </c:pt>
                <c:pt idx="3340">
                  <c:v>9.0346766028462948</c:v>
                </c:pt>
                <c:pt idx="3341">
                  <c:v>7.7354333524996886</c:v>
                </c:pt>
                <c:pt idx="3342">
                  <c:v>6.6463905148477291</c:v>
                </c:pt>
                <c:pt idx="3343">
                  <c:v>8.8059746593113193</c:v>
                </c:pt>
                <c:pt idx="3344">
                  <c:v>7.4157769754153939</c:v>
                </c:pt>
                <c:pt idx="3345">
                  <c:v>8.8701010487857257</c:v>
                </c:pt>
                <c:pt idx="3346">
                  <c:v>7.2492150571143892</c:v>
                </c:pt>
                <c:pt idx="3347">
                  <c:v>7.200424892944957</c:v>
                </c:pt>
                <c:pt idx="3348">
                  <c:v>6.4118182677098972</c:v>
                </c:pt>
                <c:pt idx="3349">
                  <c:v>8.4589282832842621</c:v>
                </c:pt>
                <c:pt idx="3350">
                  <c:v>8.2260384294854845</c:v>
                </c:pt>
                <c:pt idx="3351">
                  <c:v>7.7441366276279906</c:v>
                </c:pt>
                <c:pt idx="3352">
                  <c:v>8.6777802560641852</c:v>
                </c:pt>
                <c:pt idx="3353">
                  <c:v>8.3138522673982074</c:v>
                </c:pt>
                <c:pt idx="3354">
                  <c:v>9.5339444536040272</c:v>
                </c:pt>
                <c:pt idx="3355">
                  <c:v>9.2585589442466567</c:v>
                </c:pt>
                <c:pt idx="3356">
                  <c:v>8.5741404718579872</c:v>
                </c:pt>
                <c:pt idx="3357">
                  <c:v>8.6794820944599564</c:v>
                </c:pt>
                <c:pt idx="3358">
                  <c:v>8.265907334155747</c:v>
                </c:pt>
                <c:pt idx="3359">
                  <c:v>8.7969438935417372</c:v>
                </c:pt>
                <c:pt idx="3360">
                  <c:v>9.2423234178292333</c:v>
                </c:pt>
                <c:pt idx="3361">
                  <c:v>8.7287498734785274</c:v>
                </c:pt>
                <c:pt idx="3362">
                  <c:v>7.0094089327086371</c:v>
                </c:pt>
                <c:pt idx="3363">
                  <c:v>8.9920599763279601</c:v>
                </c:pt>
                <c:pt idx="3364">
                  <c:v>8.5794165345963691</c:v>
                </c:pt>
                <c:pt idx="3365">
                  <c:v>7.7634463887273624</c:v>
                </c:pt>
                <c:pt idx="3366">
                  <c:v>7.9032268087307331</c:v>
                </c:pt>
                <c:pt idx="3367">
                  <c:v>8.5682664616002384</c:v>
                </c:pt>
                <c:pt idx="3368">
                  <c:v>6.9057532763114642</c:v>
                </c:pt>
                <c:pt idx="3369">
                  <c:v>8.129174996911793</c:v>
                </c:pt>
                <c:pt idx="3370">
                  <c:v>9.1647151939499079</c:v>
                </c:pt>
                <c:pt idx="3371">
                  <c:v>8.0274765308604827</c:v>
                </c:pt>
                <c:pt idx="3372">
                  <c:v>8.7744676014465934</c:v>
                </c:pt>
                <c:pt idx="3373">
                  <c:v>9.3781403322511174</c:v>
                </c:pt>
                <c:pt idx="3374">
                  <c:v>8.4118326757584114</c:v>
                </c:pt>
                <c:pt idx="3375">
                  <c:v>8.4368504387336998</c:v>
                </c:pt>
                <c:pt idx="3376">
                  <c:v>9.8812419435888081</c:v>
                </c:pt>
                <c:pt idx="3377">
                  <c:v>8.0640073470966609</c:v>
                </c:pt>
                <c:pt idx="3378">
                  <c:v>9.2123383746388559</c:v>
                </c:pt>
                <c:pt idx="3379">
                  <c:v>7.9834400630065421</c:v>
                </c:pt>
                <c:pt idx="3380">
                  <c:v>9.1104095333511328</c:v>
                </c:pt>
                <c:pt idx="3381">
                  <c:v>6.4567696555721632</c:v>
                </c:pt>
                <c:pt idx="3382">
                  <c:v>7.2189097076190603</c:v>
                </c:pt>
                <c:pt idx="3383">
                  <c:v>8.949754525186103</c:v>
                </c:pt>
                <c:pt idx="3384">
                  <c:v>8.1400239524629203</c:v>
                </c:pt>
                <c:pt idx="3385">
                  <c:v>8.1059111979865079</c:v>
                </c:pt>
                <c:pt idx="3386">
                  <c:v>8.4294542771082313</c:v>
                </c:pt>
                <c:pt idx="3387">
                  <c:v>9.7201654954085903</c:v>
                </c:pt>
                <c:pt idx="3388">
                  <c:v>8.8525219173353715</c:v>
                </c:pt>
                <c:pt idx="3389">
                  <c:v>7.8009820712577405</c:v>
                </c:pt>
                <c:pt idx="3390">
                  <c:v>9.0067543198775031</c:v>
                </c:pt>
                <c:pt idx="3391">
                  <c:v>8.7955822169564257</c:v>
                </c:pt>
                <c:pt idx="3392">
                  <c:v>8.7528975247753049</c:v>
                </c:pt>
                <c:pt idx="3393">
                  <c:v>8.8818363050041462</c:v>
                </c:pt>
                <c:pt idx="3394">
                  <c:v>8.1022836244800729</c:v>
                </c:pt>
                <c:pt idx="3395">
                  <c:v>9.0271384277549203</c:v>
                </c:pt>
                <c:pt idx="3396">
                  <c:v>8.8150730888444642</c:v>
                </c:pt>
                <c:pt idx="3397">
                  <c:v>8.7129244351201098</c:v>
                </c:pt>
                <c:pt idx="3398">
                  <c:v>5.9889614168898637</c:v>
                </c:pt>
                <c:pt idx="3399">
                  <c:v>7.6033993397406698</c:v>
                </c:pt>
                <c:pt idx="3400">
                  <c:v>9.4799093890010369</c:v>
                </c:pt>
                <c:pt idx="3401">
                  <c:v>7.8913307576618887</c:v>
                </c:pt>
                <c:pt idx="3402">
                  <c:v>8.9116647580495361</c:v>
                </c:pt>
                <c:pt idx="3403">
                  <c:v>8.6820294338691717</c:v>
                </c:pt>
                <c:pt idx="3404">
                  <c:v>7.2765564027187102</c:v>
                </c:pt>
                <c:pt idx="3405">
                  <c:v>9.1996837917876544</c:v>
                </c:pt>
                <c:pt idx="3406">
                  <c:v>8.711607995897575</c:v>
                </c:pt>
                <c:pt idx="3407">
                  <c:v>8.8868238465151865</c:v>
                </c:pt>
                <c:pt idx="3408">
                  <c:v>7.0282014320580046</c:v>
                </c:pt>
                <c:pt idx="3409">
                  <c:v>9.0174835132668445</c:v>
                </c:pt>
                <c:pt idx="3410">
                  <c:v>6.5971457018866513</c:v>
                </c:pt>
                <c:pt idx="3411">
                  <c:v>8.9998662237626359</c:v>
                </c:pt>
                <c:pt idx="3412">
                  <c:v>9.4459657007924491</c:v>
                </c:pt>
                <c:pt idx="3413">
                  <c:v>7.6847839435227847</c:v>
                </c:pt>
                <c:pt idx="3414">
                  <c:v>8.8830855244045779</c:v>
                </c:pt>
                <c:pt idx="3415">
                  <c:v>8.208219383496834</c:v>
                </c:pt>
                <c:pt idx="3416">
                  <c:v>9.014933575633572</c:v>
                </c:pt>
                <c:pt idx="3417">
                  <c:v>8.4461267429823774</c:v>
                </c:pt>
                <c:pt idx="3418">
                  <c:v>9.1324869327713181</c:v>
                </c:pt>
                <c:pt idx="3419">
                  <c:v>8.3483010549339429</c:v>
                </c:pt>
                <c:pt idx="3420">
                  <c:v>8.4320709379994021</c:v>
                </c:pt>
                <c:pt idx="3421">
                  <c:v>8.8252659535157516</c:v>
                </c:pt>
                <c:pt idx="3422">
                  <c:v>7.4747721823978699</c:v>
                </c:pt>
                <c:pt idx="3423">
                  <c:v>7.8339963417094598</c:v>
                </c:pt>
                <c:pt idx="3424">
                  <c:v>9.3209868920632459</c:v>
                </c:pt>
                <c:pt idx="3425">
                  <c:v>8.4867339839315292</c:v>
                </c:pt>
                <c:pt idx="3426">
                  <c:v>8.7841622222704761</c:v>
                </c:pt>
                <c:pt idx="3427">
                  <c:v>8.1550748878114394</c:v>
                </c:pt>
                <c:pt idx="3428">
                  <c:v>6.7957057751735137</c:v>
                </c:pt>
                <c:pt idx="3429">
                  <c:v>8.1262225294585253</c:v>
                </c:pt>
                <c:pt idx="3430">
                  <c:v>8.5307015414410294</c:v>
                </c:pt>
                <c:pt idx="3431">
                  <c:v>9.534956892221027</c:v>
                </c:pt>
                <c:pt idx="3432">
                  <c:v>9.1565175652786763</c:v>
                </c:pt>
                <c:pt idx="3433">
                  <c:v>7.8789129122971326</c:v>
                </c:pt>
                <c:pt idx="3434">
                  <c:v>8.4067084582409652</c:v>
                </c:pt>
                <c:pt idx="3435">
                  <c:v>9.1128377906149449</c:v>
                </c:pt>
                <c:pt idx="3436">
                  <c:v>9.07829359105585</c:v>
                </c:pt>
                <c:pt idx="3437">
                  <c:v>7.4854916080307543</c:v>
                </c:pt>
                <c:pt idx="3438">
                  <c:v>7.7536235465597461</c:v>
                </c:pt>
                <c:pt idx="3439">
                  <c:v>8.8404354392665692</c:v>
                </c:pt>
                <c:pt idx="3440">
                  <c:v>8.7443287639999845</c:v>
                </c:pt>
                <c:pt idx="3441">
                  <c:v>8.1972633714143353</c:v>
                </c:pt>
                <c:pt idx="3442">
                  <c:v>9.1552504056582222</c:v>
                </c:pt>
                <c:pt idx="3443">
                  <c:v>8.8614918642869149</c:v>
                </c:pt>
                <c:pt idx="3444">
                  <c:v>7.8969246562688644</c:v>
                </c:pt>
                <c:pt idx="3445">
                  <c:v>7.9021175462764477</c:v>
                </c:pt>
                <c:pt idx="3446">
                  <c:v>7.9455554282534893</c:v>
                </c:pt>
                <c:pt idx="3447">
                  <c:v>8.6525978284224401</c:v>
                </c:pt>
                <c:pt idx="3448">
                  <c:v>9.1172377537138587</c:v>
                </c:pt>
                <c:pt idx="3449">
                  <c:v>8.8064240638578681</c:v>
                </c:pt>
                <c:pt idx="3450">
                  <c:v>8.9779037737503806</c:v>
                </c:pt>
                <c:pt idx="3451">
                  <c:v>8.8913740094846361</c:v>
                </c:pt>
                <c:pt idx="3452">
                  <c:v>8.6448825525571262</c:v>
                </c:pt>
                <c:pt idx="3453">
                  <c:v>9.3513189652357553</c:v>
                </c:pt>
                <c:pt idx="3454">
                  <c:v>8.4951520605393576</c:v>
                </c:pt>
                <c:pt idx="3455">
                  <c:v>9.2263121414858809</c:v>
                </c:pt>
                <c:pt idx="3456">
                  <c:v>9.1848174147450976</c:v>
                </c:pt>
                <c:pt idx="3457">
                  <c:v>9.5307558140445998</c:v>
                </c:pt>
                <c:pt idx="3458">
                  <c:v>9.4796038589039462</c:v>
                </c:pt>
                <c:pt idx="3459">
                  <c:v>8.155649270366002</c:v>
                </c:pt>
                <c:pt idx="3460">
                  <c:v>9.4995712444178135</c:v>
                </c:pt>
                <c:pt idx="3461">
                  <c:v>8.5596778030223923</c:v>
                </c:pt>
                <c:pt idx="3462">
                  <c:v>9.1496344968587877</c:v>
                </c:pt>
                <c:pt idx="3463">
                  <c:v>7.7634463887273624</c:v>
                </c:pt>
                <c:pt idx="3464">
                  <c:v>8.5775354204223984</c:v>
                </c:pt>
                <c:pt idx="3465">
                  <c:v>8.9372184508557311</c:v>
                </c:pt>
                <c:pt idx="3466">
                  <c:v>7.7475968386928855</c:v>
                </c:pt>
                <c:pt idx="3467">
                  <c:v>8.8306891987609983</c:v>
                </c:pt>
                <c:pt idx="3468">
                  <c:v>9.5138465797748495</c:v>
                </c:pt>
                <c:pt idx="3469">
                  <c:v>8.8832242302789943</c:v>
                </c:pt>
                <c:pt idx="3470">
                  <c:v>8.6850777004124229</c:v>
                </c:pt>
                <c:pt idx="3471">
                  <c:v>7.8735977896855402</c:v>
                </c:pt>
                <c:pt idx="3472">
                  <c:v>8.6123215365078138</c:v>
                </c:pt>
                <c:pt idx="3473">
                  <c:v>8.2521854360033284</c:v>
                </c:pt>
                <c:pt idx="3474">
                  <c:v>7.7714887601176157</c:v>
                </c:pt>
                <c:pt idx="3475">
                  <c:v>9.0801177849262089</c:v>
                </c:pt>
                <c:pt idx="3476">
                  <c:v>8.9654623285159669</c:v>
                </c:pt>
                <c:pt idx="3477">
                  <c:v>8.6862606325317753</c:v>
                </c:pt>
                <c:pt idx="3478">
                  <c:v>8.0232246847166699</c:v>
                </c:pt>
                <c:pt idx="3479">
                  <c:v>9.0628839025083074</c:v>
                </c:pt>
                <c:pt idx="3480">
                  <c:v>8.2443340478560945</c:v>
                </c:pt>
                <c:pt idx="3481">
                  <c:v>8.4387991239882254</c:v>
                </c:pt>
                <c:pt idx="3482">
                  <c:v>9.0338418284850164</c:v>
                </c:pt>
                <c:pt idx="3483">
                  <c:v>7.720461694599722</c:v>
                </c:pt>
                <c:pt idx="3484">
                  <c:v>7.6152983398258147</c:v>
                </c:pt>
                <c:pt idx="3485">
                  <c:v>8.9147605273972612</c:v>
                </c:pt>
                <c:pt idx="3486">
                  <c:v>8.9526053758923538</c:v>
                </c:pt>
                <c:pt idx="3487">
                  <c:v>8.7463983341090419</c:v>
                </c:pt>
                <c:pt idx="3488">
                  <c:v>8.7973973740120588</c:v>
                </c:pt>
                <c:pt idx="3489">
                  <c:v>9.321792297270326</c:v>
                </c:pt>
                <c:pt idx="3490">
                  <c:v>8.1665003191550518</c:v>
                </c:pt>
                <c:pt idx="3491">
                  <c:v>8.8450570535008506</c:v>
                </c:pt>
                <c:pt idx="3492">
                  <c:v>8.6579980680072577</c:v>
                </c:pt>
                <c:pt idx="3493">
                  <c:v>9.2430979362143546</c:v>
                </c:pt>
                <c:pt idx="3494">
                  <c:v>8.5952647268363922</c:v>
                </c:pt>
                <c:pt idx="3495">
                  <c:v>9.0474684390035414</c:v>
                </c:pt>
                <c:pt idx="3496">
                  <c:v>8.9225249573013894</c:v>
                </c:pt>
                <c:pt idx="3497">
                  <c:v>8.2493137462606363</c:v>
                </c:pt>
                <c:pt idx="3498">
                  <c:v>8.9605961388647941</c:v>
                </c:pt>
                <c:pt idx="3499">
                  <c:v>8.0888687891619906</c:v>
                </c:pt>
                <c:pt idx="3500">
                  <c:v>9.4757001454234722</c:v>
                </c:pt>
                <c:pt idx="3501">
                  <c:v>9.0984027187353185</c:v>
                </c:pt>
                <c:pt idx="3502">
                  <c:v>8.9452022639592972</c:v>
                </c:pt>
                <c:pt idx="3503">
                  <c:v>8.9161035305537268</c:v>
                </c:pt>
                <c:pt idx="3504">
                  <c:v>8.4147173998270013</c:v>
                </c:pt>
                <c:pt idx="3505">
                  <c:v>8.1616604520562817</c:v>
                </c:pt>
                <c:pt idx="3506">
                  <c:v>7.5538108520082314</c:v>
                </c:pt>
                <c:pt idx="3507">
                  <c:v>8.7665501495463509</c:v>
                </c:pt>
                <c:pt idx="3508">
                  <c:v>8.5111751190906748</c:v>
                </c:pt>
                <c:pt idx="3509">
                  <c:v>7.7419678998206853</c:v>
                </c:pt>
                <c:pt idx="3510">
                  <c:v>8.8077710669800435</c:v>
                </c:pt>
                <c:pt idx="3511">
                  <c:v>8.5515946181335707</c:v>
                </c:pt>
                <c:pt idx="3512">
                  <c:v>8.7139106284939238</c:v>
                </c:pt>
                <c:pt idx="3513">
                  <c:v>7.1172055031643442</c:v>
                </c:pt>
                <c:pt idx="3514">
                  <c:v>8.3952515206109943</c:v>
                </c:pt>
                <c:pt idx="3515">
                  <c:v>9.4303590459428683</c:v>
                </c:pt>
                <c:pt idx="3516">
                  <c:v>8.3042474650784737</c:v>
                </c:pt>
                <c:pt idx="3517">
                  <c:v>8.0627479010863539</c:v>
                </c:pt>
                <c:pt idx="3518">
                  <c:v>8.877242435993919</c:v>
                </c:pt>
                <c:pt idx="3519">
                  <c:v>8.7747768160439854</c:v>
                </c:pt>
                <c:pt idx="3520">
                  <c:v>7.2758646005465328</c:v>
                </c:pt>
                <c:pt idx="3521">
                  <c:v>8.4133870226906478</c:v>
                </c:pt>
                <c:pt idx="3522">
                  <c:v>6.8276292345028518</c:v>
                </c:pt>
                <c:pt idx="3523">
                  <c:v>8.6671637179925334</c:v>
                </c:pt>
                <c:pt idx="3524">
                  <c:v>8.829079952564836</c:v>
                </c:pt>
                <c:pt idx="3525">
                  <c:v>8.9604677609199488</c:v>
                </c:pt>
                <c:pt idx="3526">
                  <c:v>5.978885764901122</c:v>
                </c:pt>
                <c:pt idx="3527">
                  <c:v>8.6139568598485461</c:v>
                </c:pt>
                <c:pt idx="3528">
                  <c:v>8.4222229538250097</c:v>
                </c:pt>
                <c:pt idx="3529">
                  <c:v>7.4109518755836366</c:v>
                </c:pt>
                <c:pt idx="3530">
                  <c:v>9.6841492520628965</c:v>
                </c:pt>
                <c:pt idx="3531">
                  <c:v>9.0215982473793055</c:v>
                </c:pt>
                <c:pt idx="3532">
                  <c:v>8.4951520605393576</c:v>
                </c:pt>
                <c:pt idx="3533">
                  <c:v>8.6206518997844679</c:v>
                </c:pt>
                <c:pt idx="3534">
                  <c:v>9.5381321853558401</c:v>
                </c:pt>
                <c:pt idx="3535">
                  <c:v>8.3827470948633138</c:v>
                </c:pt>
                <c:pt idx="3536">
                  <c:v>9.3460942929538025</c:v>
                </c:pt>
                <c:pt idx="3537">
                  <c:v>9.7241216235678056</c:v>
                </c:pt>
                <c:pt idx="3538">
                  <c:v>8.8971353422933159</c:v>
                </c:pt>
                <c:pt idx="3539">
                  <c:v>8.8320039312562706</c:v>
                </c:pt>
                <c:pt idx="3540">
                  <c:v>6.8023947633243109</c:v>
                </c:pt>
                <c:pt idx="3541">
                  <c:v>7.0724219005373712</c:v>
                </c:pt>
                <c:pt idx="3542">
                  <c:v>8.2862694527830651</c:v>
                </c:pt>
                <c:pt idx="3543">
                  <c:v>8.7632717140129426</c:v>
                </c:pt>
                <c:pt idx="3544">
                  <c:v>10.198840131292128</c:v>
                </c:pt>
                <c:pt idx="3545">
                  <c:v>7.67693714581808</c:v>
                </c:pt>
                <c:pt idx="3546">
                  <c:v>8.3007769608514543</c:v>
                </c:pt>
                <c:pt idx="3547">
                  <c:v>9.1299976192936452</c:v>
                </c:pt>
                <c:pt idx="3548">
                  <c:v>8.6213730103259021</c:v>
                </c:pt>
                <c:pt idx="3549">
                  <c:v>8.0212561801439968</c:v>
                </c:pt>
                <c:pt idx="3550">
                  <c:v>8.7617067684666399</c:v>
                </c:pt>
                <c:pt idx="3551">
                  <c:v>9.2635967382766147</c:v>
                </c:pt>
                <c:pt idx="3552">
                  <c:v>9.3069224698224264</c:v>
                </c:pt>
                <c:pt idx="3553">
                  <c:v>9.4184921054711559</c:v>
                </c:pt>
                <c:pt idx="3554">
                  <c:v>9.0343189277307072</c:v>
                </c:pt>
                <c:pt idx="3555">
                  <c:v>7.5714736488512706</c:v>
                </c:pt>
                <c:pt idx="3556">
                  <c:v>8.208219383496834</c:v>
                </c:pt>
                <c:pt idx="3557">
                  <c:v>7.0483864087218828</c:v>
                </c:pt>
                <c:pt idx="3558">
                  <c:v>9.1528171857325162</c:v>
                </c:pt>
                <c:pt idx="3559">
                  <c:v>9.0694678130947679</c:v>
                </c:pt>
                <c:pt idx="3560">
                  <c:v>8.9683961911982557</c:v>
                </c:pt>
                <c:pt idx="3561">
                  <c:v>8.4396639889070002</c:v>
                </c:pt>
                <c:pt idx="3562">
                  <c:v>8.9622635541167615</c:v>
                </c:pt>
                <c:pt idx="3563">
                  <c:v>9.0871552714058037</c:v>
                </c:pt>
                <c:pt idx="3564">
                  <c:v>8.4935150640616595</c:v>
                </c:pt>
                <c:pt idx="3565">
                  <c:v>7.2137683081186417</c:v>
                </c:pt>
                <c:pt idx="3566">
                  <c:v>9.5770646517679161</c:v>
                </c:pt>
                <c:pt idx="3567">
                  <c:v>8.8884808477228159</c:v>
                </c:pt>
                <c:pt idx="3568">
                  <c:v>9.2441619204516936</c:v>
                </c:pt>
                <c:pt idx="3569">
                  <c:v>8.6709437912221556</c:v>
                </c:pt>
                <c:pt idx="3570">
                  <c:v>7.1491315985574069</c:v>
                </c:pt>
                <c:pt idx="3571">
                  <c:v>9.0101806570523486</c:v>
                </c:pt>
                <c:pt idx="3572">
                  <c:v>9.0178472598607318</c:v>
                </c:pt>
                <c:pt idx="3573">
                  <c:v>9.6365227216730691</c:v>
                </c:pt>
                <c:pt idx="3574">
                  <c:v>9.3959066589350257</c:v>
                </c:pt>
                <c:pt idx="3575">
                  <c:v>9.167745974343763</c:v>
                </c:pt>
                <c:pt idx="3576">
                  <c:v>8.2630748358025965</c:v>
                </c:pt>
                <c:pt idx="3577">
                  <c:v>7.9244341848875601</c:v>
                </c:pt>
                <c:pt idx="3578">
                  <c:v>9.0591685841744436</c:v>
                </c:pt>
                <c:pt idx="3579">
                  <c:v>9.304377013902565</c:v>
                </c:pt>
                <c:pt idx="3580">
                  <c:v>7.6468313914304824</c:v>
                </c:pt>
                <c:pt idx="3581">
                  <c:v>8.6164953924900995</c:v>
                </c:pt>
                <c:pt idx="3582">
                  <c:v>7.6246189861593985</c:v>
                </c:pt>
                <c:pt idx="3583">
                  <c:v>8.4933102509529057</c:v>
                </c:pt>
                <c:pt idx="3584">
                  <c:v>7.4181808227267876</c:v>
                </c:pt>
                <c:pt idx="3585">
                  <c:v>7.9765954093165767</c:v>
                </c:pt>
                <c:pt idx="3586">
                  <c:v>8.8602153589011827</c:v>
                </c:pt>
                <c:pt idx="3587">
                  <c:v>9.7105094155536449</c:v>
                </c:pt>
                <c:pt idx="3588">
                  <c:v>8.9199880709685235</c:v>
                </c:pt>
                <c:pt idx="3589">
                  <c:v>8.6150455915837423</c:v>
                </c:pt>
                <c:pt idx="3590">
                  <c:v>9.4866075416126652</c:v>
                </c:pt>
                <c:pt idx="3591">
                  <c:v>9.2202907028293506</c:v>
                </c:pt>
                <c:pt idx="3592">
                  <c:v>8.1559363379723937</c:v>
                </c:pt>
                <c:pt idx="3593">
                  <c:v>9.016391478941248</c:v>
                </c:pt>
                <c:pt idx="3594">
                  <c:v>7.6534949096612532</c:v>
                </c:pt>
                <c:pt idx="3595">
                  <c:v>8.1056094022998959</c:v>
                </c:pt>
                <c:pt idx="3596">
                  <c:v>9.7856607659226853</c:v>
                </c:pt>
                <c:pt idx="3597">
                  <c:v>8.9337960439348585</c:v>
                </c:pt>
                <c:pt idx="3598">
                  <c:v>7.7948231521793891</c:v>
                </c:pt>
                <c:pt idx="3599">
                  <c:v>8.6195692580331045</c:v>
                </c:pt>
                <c:pt idx="3600">
                  <c:v>8.6810112766456324</c:v>
                </c:pt>
                <c:pt idx="3601">
                  <c:v>8.8821140442088211</c:v>
                </c:pt>
                <c:pt idx="3602">
                  <c:v>8.7134176533791834</c:v>
                </c:pt>
                <c:pt idx="3603">
                  <c:v>8.6664748941319925</c:v>
                </c:pt>
                <c:pt idx="3604">
                  <c:v>9.2739722322209559</c:v>
                </c:pt>
                <c:pt idx="3605">
                  <c:v>9.9247596878116671</c:v>
                </c:pt>
                <c:pt idx="3606">
                  <c:v>8.9343233310549053</c:v>
                </c:pt>
                <c:pt idx="3607">
                  <c:v>8.1397322797176699</c:v>
                </c:pt>
                <c:pt idx="3608">
                  <c:v>9.1684761678774844</c:v>
                </c:pt>
                <c:pt idx="3609">
                  <c:v>8.0443054069906381</c:v>
                </c:pt>
                <c:pt idx="3610">
                  <c:v>8.6376393444921042</c:v>
                </c:pt>
                <c:pt idx="3611">
                  <c:v>7.7823903355874595</c:v>
                </c:pt>
                <c:pt idx="3612">
                  <c:v>8.6202911494198045</c:v>
                </c:pt>
                <c:pt idx="3613">
                  <c:v>7.9434277678763729</c:v>
                </c:pt>
                <c:pt idx="3614">
                  <c:v>9.2786530121582693</c:v>
                </c:pt>
                <c:pt idx="3615">
                  <c:v>8.3111525480016901</c:v>
                </c:pt>
                <c:pt idx="3616">
                  <c:v>7.4849302832896614</c:v>
                </c:pt>
                <c:pt idx="3617">
                  <c:v>7.0817085861055746</c:v>
                </c:pt>
                <c:pt idx="3618">
                  <c:v>8.5067387335123783</c:v>
                </c:pt>
                <c:pt idx="3619">
                  <c:v>9.1205250676538192</c:v>
                </c:pt>
                <c:pt idx="3620">
                  <c:v>9.2271974890426058</c:v>
                </c:pt>
                <c:pt idx="3621">
                  <c:v>8.8743080385833544</c:v>
                </c:pt>
                <c:pt idx="3622">
                  <c:v>8.8895839917949733</c:v>
                </c:pt>
                <c:pt idx="3623">
                  <c:v>8.942199454731238</c:v>
                </c:pt>
                <c:pt idx="3624">
                  <c:v>7.9229859587111955</c:v>
                </c:pt>
                <c:pt idx="3625">
                  <c:v>9.5314088634455967</c:v>
                </c:pt>
                <c:pt idx="3626">
                  <c:v>7.7415335892818282</c:v>
                </c:pt>
                <c:pt idx="3627">
                  <c:v>8.0205991498969702</c:v>
                </c:pt>
                <c:pt idx="3628">
                  <c:v>8.2860174684047632</c:v>
                </c:pt>
                <c:pt idx="3629">
                  <c:v>8.4531878614403251</c:v>
                </c:pt>
                <c:pt idx="3630">
                  <c:v>6.6933236682699491</c:v>
                </c:pt>
                <c:pt idx="3631">
                  <c:v>9.6815307967014839</c:v>
                </c:pt>
                <c:pt idx="3632">
                  <c:v>9.3984783140915766</c:v>
                </c:pt>
                <c:pt idx="3633">
                  <c:v>9.3092803198310872</c:v>
                </c:pt>
                <c:pt idx="3634">
                  <c:v>9.4182484506476154</c:v>
                </c:pt>
                <c:pt idx="3635">
                  <c:v>8.4379335104306055</c:v>
                </c:pt>
                <c:pt idx="3636">
                  <c:v>7.3112183844196288</c:v>
                </c:pt>
                <c:pt idx="3637">
                  <c:v>8.1769538682257803</c:v>
                </c:pt>
                <c:pt idx="3638">
                  <c:v>7.8894591494045239</c:v>
                </c:pt>
                <c:pt idx="3639">
                  <c:v>8.4044723213521184</c:v>
                </c:pt>
                <c:pt idx="3640">
                  <c:v>8.0940731480693522</c:v>
                </c:pt>
                <c:pt idx="3641">
                  <c:v>9.251194365984448</c:v>
                </c:pt>
                <c:pt idx="3642">
                  <c:v>9.4589177245472023</c:v>
                </c:pt>
                <c:pt idx="3643">
                  <c:v>8.6884538008507679</c:v>
                </c:pt>
                <c:pt idx="3644">
                  <c:v>8.1582299169594936</c:v>
                </c:pt>
                <c:pt idx="3645">
                  <c:v>9.1377696791413481</c:v>
                </c:pt>
                <c:pt idx="3646">
                  <c:v>8.2945495151436788</c:v>
                </c:pt>
                <c:pt idx="3647">
                  <c:v>8.609590040682205</c:v>
                </c:pt>
                <c:pt idx="3648">
                  <c:v>8.5978510944336914</c:v>
                </c:pt>
                <c:pt idx="3649">
                  <c:v>9.0722270698465479</c:v>
                </c:pt>
                <c:pt idx="3650">
                  <c:v>8.4259547109819657</c:v>
                </c:pt>
                <c:pt idx="3651">
                  <c:v>7.5585167430456446</c:v>
                </c:pt>
                <c:pt idx="3652">
                  <c:v>8.4943338972701543</c:v>
                </c:pt>
                <c:pt idx="3653">
                  <c:v>6.9236286281384274</c:v>
                </c:pt>
                <c:pt idx="3654">
                  <c:v>8.314587291319576</c:v>
                </c:pt>
                <c:pt idx="3655">
                  <c:v>9.3414563498337202</c:v>
                </c:pt>
                <c:pt idx="3656">
                  <c:v>8.8094149439100509</c:v>
                </c:pt>
                <c:pt idx="3657">
                  <c:v>8.8016199711473462</c:v>
                </c:pt>
                <c:pt idx="3658">
                  <c:v>9.6114627306502101</c:v>
                </c:pt>
                <c:pt idx="3659">
                  <c:v>8.264620829411216</c:v>
                </c:pt>
                <c:pt idx="3660">
                  <c:v>9.306468399070404</c:v>
                </c:pt>
                <c:pt idx="3661">
                  <c:v>8.6424151561696192</c:v>
                </c:pt>
                <c:pt idx="3662">
                  <c:v>8.929700114313448</c:v>
                </c:pt>
                <c:pt idx="3663">
                  <c:v>9.2577009433360207</c:v>
                </c:pt>
                <c:pt idx="3664">
                  <c:v>9.585689856179723</c:v>
                </c:pt>
                <c:pt idx="3665">
                  <c:v>8.6736839881756698</c:v>
                </c:pt>
                <c:pt idx="3666">
                  <c:v>8.7613934852560575</c:v>
                </c:pt>
                <c:pt idx="3667">
                  <c:v>8.1582299169594936</c:v>
                </c:pt>
                <c:pt idx="3668">
                  <c:v>8.5101685764792734</c:v>
                </c:pt>
                <c:pt idx="3669">
                  <c:v>9.4098467535242385</c:v>
                </c:pt>
                <c:pt idx="3670">
                  <c:v>9.2047246331905477</c:v>
                </c:pt>
                <c:pt idx="3671">
                  <c:v>9.3434716845793648</c:v>
                </c:pt>
                <c:pt idx="3672">
                  <c:v>9.5956027727668278</c:v>
                </c:pt>
                <c:pt idx="3673">
                  <c:v>8.5273415224680527</c:v>
                </c:pt>
                <c:pt idx="3674">
                  <c:v>8.3811443469529614</c:v>
                </c:pt>
                <c:pt idx="3675">
                  <c:v>8.4342462705953114</c:v>
                </c:pt>
                <c:pt idx="3676">
                  <c:v>9.547241088215463</c:v>
                </c:pt>
                <c:pt idx="3677">
                  <c:v>8.7220913023890976</c:v>
                </c:pt>
                <c:pt idx="3678">
                  <c:v>8.1961611392829017</c:v>
                </c:pt>
                <c:pt idx="3679">
                  <c:v>9.6555388823029471</c:v>
                </c:pt>
                <c:pt idx="3680">
                  <c:v>9.8764246329864385</c:v>
                </c:pt>
                <c:pt idx="3681">
                  <c:v>9.0810286354958425</c:v>
                </c:pt>
                <c:pt idx="3682">
                  <c:v>8.7069867630488922</c:v>
                </c:pt>
                <c:pt idx="3683">
                  <c:v>8.139440521874608</c:v>
                </c:pt>
                <c:pt idx="3684">
                  <c:v>8.2867732311312512</c:v>
                </c:pt>
                <c:pt idx="3685">
                  <c:v>8.0414129093930473</c:v>
                </c:pt>
                <c:pt idx="3686">
                  <c:v>9.0872683743861877</c:v>
                </c:pt>
                <c:pt idx="3687">
                  <c:v>8.4400961410312707</c:v>
                </c:pt>
                <c:pt idx="3688">
                  <c:v>9.4013738693721596</c:v>
                </c:pt>
                <c:pt idx="3689">
                  <c:v>7.4506607962115394</c:v>
                </c:pt>
                <c:pt idx="3690">
                  <c:v>7.1340937211928663</c:v>
                </c:pt>
                <c:pt idx="3691">
                  <c:v>8.738895704934043</c:v>
                </c:pt>
                <c:pt idx="3692">
                  <c:v>8.354203562921775</c:v>
                </c:pt>
                <c:pt idx="3693">
                  <c:v>6.7650389767805414</c:v>
                </c:pt>
                <c:pt idx="3694">
                  <c:v>9.1293472127666515</c:v>
                </c:pt>
                <c:pt idx="3695">
                  <c:v>8.6970116179920733</c:v>
                </c:pt>
                <c:pt idx="3696">
                  <c:v>9.2366901472989653</c:v>
                </c:pt>
                <c:pt idx="3697">
                  <c:v>7.8928255262511176</c:v>
                </c:pt>
                <c:pt idx="3698">
                  <c:v>9.8078573215208777</c:v>
                </c:pt>
                <c:pt idx="3699">
                  <c:v>8.1303535474312376</c:v>
                </c:pt>
                <c:pt idx="3700">
                  <c:v>8.4138306784210837</c:v>
                </c:pt>
                <c:pt idx="3701">
                  <c:v>9.4093551517117984</c:v>
                </c:pt>
                <c:pt idx="3702">
                  <c:v>8.5741404718579872</c:v>
                </c:pt>
                <c:pt idx="3703">
                  <c:v>7.9035962896143008</c:v>
                </c:pt>
                <c:pt idx="3704">
                  <c:v>8.3652068344183554</c:v>
                </c:pt>
                <c:pt idx="3705">
                  <c:v>9.389573832170905</c:v>
                </c:pt>
                <c:pt idx="3706">
                  <c:v>9.4660672731864128</c:v>
                </c:pt>
                <c:pt idx="3707">
                  <c:v>8.1116280783077404</c:v>
                </c:pt>
                <c:pt idx="3708">
                  <c:v>9.4118924970469156</c:v>
                </c:pt>
                <c:pt idx="3709">
                  <c:v>8.5837297152164815</c:v>
                </c:pt>
                <c:pt idx="3710">
                  <c:v>9.1625147424935776</c:v>
                </c:pt>
                <c:pt idx="3711">
                  <c:v>8.3802273363430793</c:v>
                </c:pt>
                <c:pt idx="3712">
                  <c:v>7.1639466843425472</c:v>
                </c:pt>
                <c:pt idx="3713">
                  <c:v>8.5747070976168445</c:v>
                </c:pt>
                <c:pt idx="3714">
                  <c:v>9.4922809937988504</c:v>
                </c:pt>
                <c:pt idx="3715">
                  <c:v>8.0876402877789833</c:v>
                </c:pt>
                <c:pt idx="3716">
                  <c:v>9.3637479186054957</c:v>
                </c:pt>
                <c:pt idx="3717">
                  <c:v>8.2947993589925737</c:v>
                </c:pt>
                <c:pt idx="3718">
                  <c:v>9.4165412025600812</c:v>
                </c:pt>
                <c:pt idx="3719">
                  <c:v>9.4928842665718403</c:v>
                </c:pt>
                <c:pt idx="3720">
                  <c:v>8.7350427542693367</c:v>
                </c:pt>
                <c:pt idx="3721">
                  <c:v>8.7049996784407622</c:v>
                </c:pt>
                <c:pt idx="3722">
                  <c:v>8.8232062205527413</c:v>
                </c:pt>
                <c:pt idx="3723">
                  <c:v>7.8857053912430199</c:v>
                </c:pt>
                <c:pt idx="3724">
                  <c:v>8.4484859934064467</c:v>
                </c:pt>
                <c:pt idx="3725">
                  <c:v>8.2573856557304364</c:v>
                </c:pt>
                <c:pt idx="3726">
                  <c:v>8.0873329264733513</c:v>
                </c:pt>
                <c:pt idx="3727">
                  <c:v>6.5820251388928259</c:v>
                </c:pt>
                <c:pt idx="3728">
                  <c:v>8.9593116171724372</c:v>
                </c:pt>
                <c:pt idx="3729">
                  <c:v>9.3070132592364434</c:v>
                </c:pt>
                <c:pt idx="3730">
                  <c:v>7.7600406808803797</c:v>
                </c:pt>
                <c:pt idx="3731">
                  <c:v>7.8516611778892651</c:v>
                </c:pt>
                <c:pt idx="3732">
                  <c:v>9.8427816774187331</c:v>
                </c:pt>
                <c:pt idx="3733">
                  <c:v>9.0260568918686879</c:v>
                </c:pt>
                <c:pt idx="3734">
                  <c:v>8.5053230188457505</c:v>
                </c:pt>
                <c:pt idx="3735">
                  <c:v>9.1499532219610877</c:v>
                </c:pt>
                <c:pt idx="3736">
                  <c:v>9.2318082785914228</c:v>
                </c:pt>
                <c:pt idx="3737">
                  <c:v>8.1244468557158473</c:v>
                </c:pt>
                <c:pt idx="3738">
                  <c:v>7.569927655242652</c:v>
                </c:pt>
                <c:pt idx="3739">
                  <c:v>9.0557896121275849</c:v>
                </c:pt>
                <c:pt idx="3740">
                  <c:v>9.9848370982324504</c:v>
                </c:pt>
                <c:pt idx="3741">
                  <c:v>8.7246950467404911</c:v>
                </c:pt>
                <c:pt idx="3742">
                  <c:v>8.9299648747068403</c:v>
                </c:pt>
                <c:pt idx="3743">
                  <c:v>9.4860763734095634</c:v>
                </c:pt>
                <c:pt idx="3744">
                  <c:v>8.8195175406048882</c:v>
                </c:pt>
                <c:pt idx="3745">
                  <c:v>8.6820294338691717</c:v>
                </c:pt>
                <c:pt idx="3746">
                  <c:v>9.0031931937465721</c:v>
                </c:pt>
                <c:pt idx="3747">
                  <c:v>8.5598694656966732</c:v>
                </c:pt>
                <c:pt idx="3748">
                  <c:v>9.2075364446434484</c:v>
                </c:pt>
                <c:pt idx="3749">
                  <c:v>8.8990484338852678</c:v>
                </c:pt>
                <c:pt idx="3750">
                  <c:v>9.1583099638817984</c:v>
                </c:pt>
                <c:pt idx="3751">
                  <c:v>7.2570027070920728</c:v>
                </c:pt>
                <c:pt idx="3752">
                  <c:v>8.9035434356647194</c:v>
                </c:pt>
                <c:pt idx="3753">
                  <c:v>8.2862694527830651</c:v>
                </c:pt>
                <c:pt idx="3754">
                  <c:v>8.9231914906860599</c:v>
                </c:pt>
                <c:pt idx="3755">
                  <c:v>8.1550748878114394</c:v>
                </c:pt>
                <c:pt idx="3756">
                  <c:v>8.2932993587113231</c:v>
                </c:pt>
                <c:pt idx="3757">
                  <c:v>8.5399326783857266</c:v>
                </c:pt>
                <c:pt idx="3758">
                  <c:v>7.943072717277933</c:v>
                </c:pt>
                <c:pt idx="3759">
                  <c:v>8.5141886823959378</c:v>
                </c:pt>
                <c:pt idx="3760">
                  <c:v>7.6197242137826704</c:v>
                </c:pt>
                <c:pt idx="3761">
                  <c:v>6.9255951971104679</c:v>
                </c:pt>
                <c:pt idx="3762">
                  <c:v>8.566554620953962</c:v>
                </c:pt>
                <c:pt idx="3763">
                  <c:v>6.8448154792082629</c:v>
                </c:pt>
                <c:pt idx="3764">
                  <c:v>8.3118895582303587</c:v>
                </c:pt>
                <c:pt idx="3765">
                  <c:v>9.0078569233582755</c:v>
                </c:pt>
                <c:pt idx="3766">
                  <c:v>7.8617270778239803</c:v>
                </c:pt>
                <c:pt idx="3767">
                  <c:v>7.7840570026399289</c:v>
                </c:pt>
                <c:pt idx="3768">
                  <c:v>7.48324441607385</c:v>
                </c:pt>
                <c:pt idx="3769">
                  <c:v>8.3466420902211986</c:v>
                </c:pt>
                <c:pt idx="3770">
                  <c:v>7.4229712510494208</c:v>
                </c:pt>
                <c:pt idx="3771">
                  <c:v>9.4649825903497629</c:v>
                </c:pt>
                <c:pt idx="3772">
                  <c:v>8.8454892367532736</c:v>
                </c:pt>
                <c:pt idx="3773">
                  <c:v>9.2124381700583289</c:v>
                </c:pt>
                <c:pt idx="3774">
                  <c:v>9.2243418916119957</c:v>
                </c:pt>
                <c:pt idx="3775">
                  <c:v>8.8302505701992473</c:v>
                </c:pt>
                <c:pt idx="3776">
                  <c:v>9.1047576094011173</c:v>
                </c:pt>
                <c:pt idx="3777">
                  <c:v>8.6579980680072577</c:v>
                </c:pt>
                <c:pt idx="3778">
                  <c:v>9.8722032624963614</c:v>
                </c:pt>
                <c:pt idx="3779">
                  <c:v>9.6499492246511842</c:v>
                </c:pt>
                <c:pt idx="3780">
                  <c:v>8.9585401114121677</c:v>
                </c:pt>
                <c:pt idx="3781">
                  <c:v>9.006141236662911</c:v>
                </c:pt>
                <c:pt idx="3782">
                  <c:v>8.7676405772577919</c:v>
                </c:pt>
                <c:pt idx="3783">
                  <c:v>8.7306903656786421</c:v>
                </c:pt>
                <c:pt idx="3784">
                  <c:v>9.1969511348571675</c:v>
                </c:pt>
                <c:pt idx="3785">
                  <c:v>9.4387500329628917</c:v>
                </c:pt>
                <c:pt idx="3786">
                  <c:v>8.5707339583442668</c:v>
                </c:pt>
                <c:pt idx="3787">
                  <c:v>9.9069316149386832</c:v>
                </c:pt>
                <c:pt idx="3788">
                  <c:v>8.5193907749597244</c:v>
                </c:pt>
                <c:pt idx="3789">
                  <c:v>9.1807055668464912</c:v>
                </c:pt>
                <c:pt idx="3790">
                  <c:v>7.8628820346414905</c:v>
                </c:pt>
                <c:pt idx="3791">
                  <c:v>8.9653345738048387</c:v>
                </c:pt>
                <c:pt idx="3792">
                  <c:v>8.8859943151528107</c:v>
                </c:pt>
                <c:pt idx="3793">
                  <c:v>9.1809115612853702</c:v>
                </c:pt>
                <c:pt idx="3794">
                  <c:v>9.6119313185357473</c:v>
                </c:pt>
                <c:pt idx="3795">
                  <c:v>9.615205300012315</c:v>
                </c:pt>
                <c:pt idx="3796">
                  <c:v>7.793174347189205</c:v>
                </c:pt>
                <c:pt idx="3797">
                  <c:v>9.5050228840727087</c:v>
                </c:pt>
                <c:pt idx="3798">
                  <c:v>8.8786367474300718</c:v>
                </c:pt>
                <c:pt idx="3799">
                  <c:v>8.1914630513269273</c:v>
                </c:pt>
                <c:pt idx="3800">
                  <c:v>7.8991534833430972</c:v>
                </c:pt>
                <c:pt idx="3801">
                  <c:v>9.5088140055061618</c:v>
                </c:pt>
                <c:pt idx="3802">
                  <c:v>7.3395376954076745</c:v>
                </c:pt>
                <c:pt idx="3803">
                  <c:v>9.0900917993800068</c:v>
                </c:pt>
                <c:pt idx="3804">
                  <c:v>8.7690408108588027</c:v>
                </c:pt>
                <c:pt idx="3805">
                  <c:v>9.2537829298190193</c:v>
                </c:pt>
                <c:pt idx="3806">
                  <c:v>9.4470711967989089</c:v>
                </c:pt>
                <c:pt idx="3807">
                  <c:v>7.3808790355641163</c:v>
                </c:pt>
                <c:pt idx="3808">
                  <c:v>9.0515790795912405</c:v>
                </c:pt>
                <c:pt idx="3809">
                  <c:v>8.6483968770315816</c:v>
                </c:pt>
                <c:pt idx="3810">
                  <c:v>8.2875284231117625</c:v>
                </c:pt>
                <c:pt idx="3811">
                  <c:v>8.5430558509419647</c:v>
                </c:pt>
                <c:pt idx="3812">
                  <c:v>9.4480966356582385</c:v>
                </c:pt>
                <c:pt idx="3813">
                  <c:v>9.4947671517072916</c:v>
                </c:pt>
                <c:pt idx="3814">
                  <c:v>7.5600804650218274</c:v>
                </c:pt>
                <c:pt idx="3815">
                  <c:v>8.6383483129727043</c:v>
                </c:pt>
                <c:pt idx="3816">
                  <c:v>9.3716085195723053</c:v>
                </c:pt>
                <c:pt idx="3817">
                  <c:v>9.7166156586433559</c:v>
                </c:pt>
                <c:pt idx="3818">
                  <c:v>7.9391588179567965</c:v>
                </c:pt>
                <c:pt idx="3819">
                  <c:v>8.0475095109814223</c:v>
                </c:pt>
                <c:pt idx="3820">
                  <c:v>9.4696229699062648</c:v>
                </c:pt>
                <c:pt idx="3821">
                  <c:v>9.3578116513343907</c:v>
                </c:pt>
                <c:pt idx="3822">
                  <c:v>9.2911827598202841</c:v>
                </c:pt>
                <c:pt idx="3823">
                  <c:v>9.1125070116274198</c:v>
                </c:pt>
                <c:pt idx="3824">
                  <c:v>9.8549273619207511</c:v>
                </c:pt>
                <c:pt idx="3825">
                  <c:v>8.9831887992644344</c:v>
                </c:pt>
                <c:pt idx="3826">
                  <c:v>9.4071399479507907</c:v>
                </c:pt>
                <c:pt idx="3827">
                  <c:v>8.4865277771053531</c:v>
                </c:pt>
                <c:pt idx="3828">
                  <c:v>9.5975736184895428</c:v>
                </c:pt>
                <c:pt idx="3829">
                  <c:v>8.5504345251960387</c:v>
                </c:pt>
                <c:pt idx="3830">
                  <c:v>8.912069097970134</c:v>
                </c:pt>
                <c:pt idx="3831">
                  <c:v>9.4726277104080197</c:v>
                </c:pt>
                <c:pt idx="3832">
                  <c:v>9.4635862671068356</c:v>
                </c:pt>
                <c:pt idx="3833">
                  <c:v>9.7052195239124863</c:v>
                </c:pt>
                <c:pt idx="3834">
                  <c:v>8.7168633865448051</c:v>
                </c:pt>
                <c:pt idx="3835">
                  <c:v>9.327145151518268</c:v>
                </c:pt>
                <c:pt idx="3836">
                  <c:v>7.6324011266014535</c:v>
                </c:pt>
                <c:pt idx="3837">
                  <c:v>8.1964368112350279</c:v>
                </c:pt>
                <c:pt idx="3838">
                  <c:v>8.6728284829476863</c:v>
                </c:pt>
                <c:pt idx="3839">
                  <c:v>8.4951520605393576</c:v>
                </c:pt>
                <c:pt idx="3840">
                  <c:v>9.9233882142424648</c:v>
                </c:pt>
                <c:pt idx="3841">
                  <c:v>8.9142228207032996</c:v>
                </c:pt>
                <c:pt idx="3842">
                  <c:v>9.1557785839834995</c:v>
                </c:pt>
                <c:pt idx="3843">
                  <c:v>8.4454823438622366</c:v>
                </c:pt>
                <c:pt idx="3844">
                  <c:v>9.2897059273569234</c:v>
                </c:pt>
                <c:pt idx="3845">
                  <c:v>7.4972072232033176</c:v>
                </c:pt>
                <c:pt idx="3846">
                  <c:v>9.676837861892631</c:v>
                </c:pt>
                <c:pt idx="3847">
                  <c:v>8.3726297402248839</c:v>
                </c:pt>
                <c:pt idx="3848">
                  <c:v>9.434123718577732</c:v>
                </c:pt>
                <c:pt idx="3849">
                  <c:v>7.8777763332772599</c:v>
                </c:pt>
                <c:pt idx="3850">
                  <c:v>8.4366336835578206</c:v>
                </c:pt>
                <c:pt idx="3851">
                  <c:v>8.8103104663579579</c:v>
                </c:pt>
                <c:pt idx="3852">
                  <c:v>9.0577717733315755</c:v>
                </c:pt>
                <c:pt idx="3853">
                  <c:v>8.4439771290849777</c:v>
                </c:pt>
                <c:pt idx="3854">
                  <c:v>7.7698009960038963</c:v>
                </c:pt>
                <c:pt idx="3855">
                  <c:v>9.2345450606729997</c:v>
                </c:pt>
                <c:pt idx="3856">
                  <c:v>9.6816556406467136</c:v>
                </c:pt>
                <c:pt idx="3857">
                  <c:v>9.2420328187086724</c:v>
                </c:pt>
                <c:pt idx="3858">
                  <c:v>9.8385756283589849</c:v>
                </c:pt>
                <c:pt idx="3859">
                  <c:v>9.7363107330686258</c:v>
                </c:pt>
                <c:pt idx="3860">
                  <c:v>9.5778266621265651</c:v>
                </c:pt>
                <c:pt idx="3861">
                  <c:v>9.4817406118536809</c:v>
                </c:pt>
                <c:pt idx="3862">
                  <c:v>9.0144471351521336</c:v>
                </c:pt>
                <c:pt idx="3863">
                  <c:v>9.1889124245625631</c:v>
                </c:pt>
                <c:pt idx="3864">
                  <c:v>8.3079525452710197</c:v>
                </c:pt>
                <c:pt idx="3865">
                  <c:v>9.9687601791523246</c:v>
                </c:pt>
                <c:pt idx="3866">
                  <c:v>8.4774123214043922</c:v>
                </c:pt>
                <c:pt idx="3867">
                  <c:v>8.7073175602732125</c:v>
                </c:pt>
                <c:pt idx="3868">
                  <c:v>9.5996760981544629</c:v>
                </c:pt>
                <c:pt idx="3869">
                  <c:v>9.1447346148781889</c:v>
                </c:pt>
                <c:pt idx="3870">
                  <c:v>8.5908153312868514</c:v>
                </c:pt>
                <c:pt idx="3871">
                  <c:v>9.9729669723059313</c:v>
                </c:pt>
                <c:pt idx="3872">
                  <c:v>8.8956296271364828</c:v>
                </c:pt>
                <c:pt idx="3873">
                  <c:v>9.147507062804614</c:v>
                </c:pt>
                <c:pt idx="3874">
                  <c:v>10.110786234288501</c:v>
                </c:pt>
                <c:pt idx="3875">
                  <c:v>8.3560850310214807</c:v>
                </c:pt>
                <c:pt idx="3876">
                  <c:v>8.8299580442354824</c:v>
                </c:pt>
                <c:pt idx="3877">
                  <c:v>7.3105501585344221</c:v>
                </c:pt>
                <c:pt idx="3878">
                  <c:v>9.0208733470213573</c:v>
                </c:pt>
                <c:pt idx="3879">
                  <c:v>10.139586815010555</c:v>
                </c:pt>
                <c:pt idx="3880">
                  <c:v>9.4440677168300375</c:v>
                </c:pt>
                <c:pt idx="3881">
                  <c:v>9.583420019940192</c:v>
                </c:pt>
                <c:pt idx="3882">
                  <c:v>8.9132811377118042</c:v>
                </c:pt>
                <c:pt idx="3883">
                  <c:v>8.5285287010799831</c:v>
                </c:pt>
                <c:pt idx="3884">
                  <c:v>9.1442005694716375</c:v>
                </c:pt>
                <c:pt idx="3885">
                  <c:v>9.1476135420678784</c:v>
                </c:pt>
                <c:pt idx="3886">
                  <c:v>9.2019048931550813</c:v>
                </c:pt>
                <c:pt idx="3887">
                  <c:v>7.2751723194527713</c:v>
                </c:pt>
                <c:pt idx="3888">
                  <c:v>8.951051374025619</c:v>
                </c:pt>
                <c:pt idx="3889">
                  <c:v>7.8339963417094598</c:v>
                </c:pt>
                <c:pt idx="3890">
                  <c:v>9.2294564891684132</c:v>
                </c:pt>
                <c:pt idx="3891">
                  <c:v>9.8295718695859602</c:v>
                </c:pt>
                <c:pt idx="3892">
                  <c:v>9.4557932102102278</c:v>
                </c:pt>
                <c:pt idx="3893">
                  <c:v>7.8284363591575854</c:v>
                </c:pt>
                <c:pt idx="3894">
                  <c:v>8.7033407530437206</c:v>
                </c:pt>
                <c:pt idx="3895">
                  <c:v>9.3786475173845592</c:v>
                </c:pt>
                <c:pt idx="3896">
                  <c:v>9.5162061148615926</c:v>
                </c:pt>
                <c:pt idx="3897">
                  <c:v>9.4048375047002715</c:v>
                </c:pt>
                <c:pt idx="3898">
                  <c:v>8.5627400063722074</c:v>
                </c:pt>
                <c:pt idx="3899">
                  <c:v>7.2056351764103637</c:v>
                </c:pt>
                <c:pt idx="3900">
                  <c:v>9.316770315592029</c:v>
                </c:pt>
                <c:pt idx="3901">
                  <c:v>9.0215982473793055</c:v>
                </c:pt>
                <c:pt idx="3902">
                  <c:v>8.7896600980615371</c:v>
                </c:pt>
                <c:pt idx="3903">
                  <c:v>6.752270376141742</c:v>
                </c:pt>
                <c:pt idx="3904">
                  <c:v>8.2385369301717688</c:v>
                </c:pt>
                <c:pt idx="3905">
                  <c:v>8.4228825119449962</c:v>
                </c:pt>
                <c:pt idx="3906">
                  <c:v>9.1969511348571675</c:v>
                </c:pt>
                <c:pt idx="3907">
                  <c:v>9.3574664368664759</c:v>
                </c:pt>
                <c:pt idx="3908">
                  <c:v>9.8404412508184933</c:v>
                </c:pt>
                <c:pt idx="3909">
                  <c:v>8.7484636299420551</c:v>
                </c:pt>
                <c:pt idx="3910">
                  <c:v>9.596826513486544</c:v>
                </c:pt>
                <c:pt idx="3911">
                  <c:v>8.9881963209950566</c:v>
                </c:pt>
                <c:pt idx="3912">
                  <c:v>8.6365749484363175</c:v>
                </c:pt>
                <c:pt idx="3913">
                  <c:v>9.4164598322845965</c:v>
                </c:pt>
                <c:pt idx="3914">
                  <c:v>9.2857260988820727</c:v>
                </c:pt>
                <c:pt idx="3915">
                  <c:v>9.8438436996086125</c:v>
                </c:pt>
                <c:pt idx="3916">
                  <c:v>9.4339638081272437</c:v>
                </c:pt>
                <c:pt idx="3917">
                  <c:v>8.0646364757742219</c:v>
                </c:pt>
                <c:pt idx="3918">
                  <c:v>8.2743570067562917</c:v>
                </c:pt>
                <c:pt idx="3919">
                  <c:v>9.5294484344278167</c:v>
                </c:pt>
                <c:pt idx="3920">
                  <c:v>9.6991657554625057</c:v>
                </c:pt>
                <c:pt idx="3921">
                  <c:v>8.3934423839800623</c:v>
                </c:pt>
                <c:pt idx="3922">
                  <c:v>8.567886305731756</c:v>
                </c:pt>
                <c:pt idx="3923">
                  <c:v>8.5688364245680759</c:v>
                </c:pt>
                <c:pt idx="3924">
                  <c:v>8.8776609335936669</c:v>
                </c:pt>
                <c:pt idx="3925">
                  <c:v>9.6780288232644782</c:v>
                </c:pt>
                <c:pt idx="3926">
                  <c:v>8.8816974064693035</c:v>
                </c:pt>
                <c:pt idx="3927">
                  <c:v>8.624611588183507</c:v>
                </c:pt>
                <c:pt idx="3928">
                  <c:v>7.6182510978766951</c:v>
                </c:pt>
                <c:pt idx="3929">
                  <c:v>8.7297205902672577</c:v>
                </c:pt>
                <c:pt idx="3930">
                  <c:v>9.6714924414986001</c:v>
                </c:pt>
                <c:pt idx="3931">
                  <c:v>8.9848189958760081</c:v>
                </c:pt>
                <c:pt idx="3932">
                  <c:v>9.3746676653978582</c:v>
                </c:pt>
                <c:pt idx="3933">
                  <c:v>9.3991408948678465</c:v>
                </c:pt>
                <c:pt idx="3934">
                  <c:v>9.9519443278043216</c:v>
                </c:pt>
                <c:pt idx="3935">
                  <c:v>9.0797760019550662</c:v>
                </c:pt>
                <c:pt idx="3936">
                  <c:v>8.5895138529958643</c:v>
                </c:pt>
                <c:pt idx="3937">
                  <c:v>9.1880947630288627</c:v>
                </c:pt>
                <c:pt idx="3938">
                  <c:v>9.1848174147450976</c:v>
                </c:pt>
                <c:pt idx="3939">
                  <c:v>8.6179430945163809</c:v>
                </c:pt>
                <c:pt idx="3940">
                  <c:v>8.5502410454624371</c:v>
                </c:pt>
                <c:pt idx="3941">
                  <c:v>8.8418819894971143</c:v>
                </c:pt>
                <c:pt idx="3942">
                  <c:v>9.5814210532225168</c:v>
                </c:pt>
                <c:pt idx="3943">
                  <c:v>9.5660548548197912</c:v>
                </c:pt>
                <c:pt idx="3944">
                  <c:v>9.5974378227261621</c:v>
                </c:pt>
                <c:pt idx="3945">
                  <c:v>8.5014702309510017</c:v>
                </c:pt>
                <c:pt idx="3946">
                  <c:v>9.2826610335558097</c:v>
                </c:pt>
                <c:pt idx="3947">
                  <c:v>10.024908407740467</c:v>
                </c:pt>
                <c:pt idx="3948">
                  <c:v>8.9467653748676348</c:v>
                </c:pt>
                <c:pt idx="3949">
                  <c:v>8.2965465203006143</c:v>
                </c:pt>
                <c:pt idx="3950">
                  <c:v>8.9069353390591655</c:v>
                </c:pt>
                <c:pt idx="3951">
                  <c:v>9.0340804065608236</c:v>
                </c:pt>
                <c:pt idx="3952">
                  <c:v>9.8065911152904306</c:v>
                </c:pt>
                <c:pt idx="3953">
                  <c:v>9.3432090450506067</c:v>
                </c:pt>
                <c:pt idx="3954">
                  <c:v>8.6657855954660636</c:v>
                </c:pt>
                <c:pt idx="3955">
                  <c:v>9.0077344718795214</c:v>
                </c:pt>
                <c:pt idx="3956">
                  <c:v>9.7256160794157847</c:v>
                </c:pt>
                <c:pt idx="3957">
                  <c:v>8.9222582195030622</c:v>
                </c:pt>
                <c:pt idx="3958">
                  <c:v>8.8107579270261738</c:v>
                </c:pt>
                <c:pt idx="3959">
                  <c:v>8.067149039910106</c:v>
                </c:pt>
                <c:pt idx="3960">
                  <c:v>9.204221690968005</c:v>
                </c:pt>
                <c:pt idx="3961">
                  <c:v>9.0688920083918081</c:v>
                </c:pt>
                <c:pt idx="3962">
                  <c:v>9.0347957994612518</c:v>
                </c:pt>
                <c:pt idx="3963">
                  <c:v>8.9736048671425053</c:v>
                </c:pt>
                <c:pt idx="3964">
                  <c:v>9.6296426368723687</c:v>
                </c:pt>
                <c:pt idx="3965">
                  <c:v>9.3451334683177141</c:v>
                </c:pt>
                <c:pt idx="3966">
                  <c:v>8.3059782109673019</c:v>
                </c:pt>
                <c:pt idx="3967">
                  <c:v>8.7219283430470913</c:v>
                </c:pt>
                <c:pt idx="3968">
                  <c:v>9.1748168159071355</c:v>
                </c:pt>
                <c:pt idx="3969">
                  <c:v>8.5841038966988634</c:v>
                </c:pt>
                <c:pt idx="3970">
                  <c:v>8.8379714913572087</c:v>
                </c:pt>
                <c:pt idx="3971">
                  <c:v>10.094686257267686</c:v>
                </c:pt>
                <c:pt idx="3972">
                  <c:v>8.9233247440675623</c:v>
                </c:pt>
                <c:pt idx="3973">
                  <c:v>8.8875145973888205</c:v>
                </c:pt>
                <c:pt idx="3974">
                  <c:v>7.5857888217320344</c:v>
                </c:pt>
                <c:pt idx="3975">
                  <c:v>9.1639822479980335</c:v>
                </c:pt>
                <c:pt idx="3976">
                  <c:v>9.5572578664589347</c:v>
                </c:pt>
                <c:pt idx="3977">
                  <c:v>9.3185667770470531</c:v>
                </c:pt>
                <c:pt idx="3978">
                  <c:v>9.241354425505353</c:v>
                </c:pt>
                <c:pt idx="3979">
                  <c:v>9.7359560812148089</c:v>
                </c:pt>
                <c:pt idx="3980">
                  <c:v>9.5091849116340743</c:v>
                </c:pt>
                <c:pt idx="3981">
                  <c:v>8.9602109555769864</c:v>
                </c:pt>
                <c:pt idx="3982">
                  <c:v>9.2969766786357297</c:v>
                </c:pt>
                <c:pt idx="3983">
                  <c:v>9.5285758974714199</c:v>
                </c:pt>
                <c:pt idx="3984">
                  <c:v>9.2212803120145175</c:v>
                </c:pt>
                <c:pt idx="3985">
                  <c:v>9.1107410067534271</c:v>
                </c:pt>
                <c:pt idx="3986">
                  <c:v>9.5825244255156843</c:v>
                </c:pt>
                <c:pt idx="3987">
                  <c:v>9.6369797153157535</c:v>
                </c:pt>
                <c:pt idx="3988">
                  <c:v>8.8793331747860282</c:v>
                </c:pt>
                <c:pt idx="3989">
                  <c:v>9.1191018915419111</c:v>
                </c:pt>
                <c:pt idx="3990">
                  <c:v>9.3226864318077212</c:v>
                </c:pt>
                <c:pt idx="3991">
                  <c:v>9.8827745109385869</c:v>
                </c:pt>
                <c:pt idx="3992">
                  <c:v>8.5215835397175308</c:v>
                </c:pt>
                <c:pt idx="3993">
                  <c:v>8.7514744871409036</c:v>
                </c:pt>
                <c:pt idx="3994">
                  <c:v>8.9760094750213959</c:v>
                </c:pt>
                <c:pt idx="3995">
                  <c:v>10.348173373797573</c:v>
                </c:pt>
                <c:pt idx="3996">
                  <c:v>9.2781859188712499</c:v>
                </c:pt>
                <c:pt idx="3997">
                  <c:v>8.8703820660701371</c:v>
                </c:pt>
                <c:pt idx="3998">
                  <c:v>8.6213730103259021</c:v>
                </c:pt>
                <c:pt idx="3999">
                  <c:v>9.2783727823680096</c:v>
                </c:pt>
                <c:pt idx="4000">
                  <c:v>7.920446505142607</c:v>
                </c:pt>
                <c:pt idx="4001">
                  <c:v>10.014894750110258</c:v>
                </c:pt>
                <c:pt idx="4002">
                  <c:v>9.0954905302972406</c:v>
                </c:pt>
                <c:pt idx="4003">
                  <c:v>9.7917176516931175</c:v>
                </c:pt>
                <c:pt idx="4004">
                  <c:v>9.1286963829356722</c:v>
                </c:pt>
                <c:pt idx="4005">
                  <c:v>9.8924771600160764</c:v>
                </c:pt>
                <c:pt idx="4006">
                  <c:v>9.7668083536208741</c:v>
                </c:pt>
                <c:pt idx="4007">
                  <c:v>9.1432385684354465</c:v>
                </c:pt>
                <c:pt idx="4008">
                  <c:v>9.2885968699419497</c:v>
                </c:pt>
                <c:pt idx="4009">
                  <c:v>9.3147003873004248</c:v>
                </c:pt>
                <c:pt idx="4010">
                  <c:v>8.9784083146288935</c:v>
                </c:pt>
                <c:pt idx="4011">
                  <c:v>7.8686368941841671</c:v>
                </c:pt>
                <c:pt idx="4012">
                  <c:v>9.6031929420335036</c:v>
                </c:pt>
                <c:pt idx="4013">
                  <c:v>10.240994967461065</c:v>
                </c:pt>
                <c:pt idx="4014">
                  <c:v>9.2989005489556629</c:v>
                </c:pt>
                <c:pt idx="4015">
                  <c:v>9.0325286306600567</c:v>
                </c:pt>
                <c:pt idx="4016">
                  <c:v>7.7488913372555315</c:v>
                </c:pt>
                <c:pt idx="4017">
                  <c:v>9.1259800233581103</c:v>
                </c:pt>
                <c:pt idx="4018">
                  <c:v>9.1736763876045906</c:v>
                </c:pt>
                <c:pt idx="4019">
                  <c:v>9.3096425730500449</c:v>
                </c:pt>
                <c:pt idx="4020">
                  <c:v>8.2774119989490043</c:v>
                </c:pt>
                <c:pt idx="4021">
                  <c:v>9.196140022575042</c:v>
                </c:pt>
                <c:pt idx="4022">
                  <c:v>8.9029996618612177</c:v>
                </c:pt>
                <c:pt idx="4023">
                  <c:v>9.9422273808520583</c:v>
                </c:pt>
                <c:pt idx="4024">
                  <c:v>8.6736839881756698</c:v>
                </c:pt>
                <c:pt idx="4025">
                  <c:v>8.668539943910762</c:v>
                </c:pt>
                <c:pt idx="4026">
                  <c:v>7.8220440081856193</c:v>
                </c:pt>
                <c:pt idx="4027">
                  <c:v>10.157780872842554</c:v>
                </c:pt>
                <c:pt idx="4028">
                  <c:v>8.7609233763388357</c:v>
                </c:pt>
                <c:pt idx="4029">
                  <c:v>9.0585868167486456</c:v>
                </c:pt>
                <c:pt idx="4030">
                  <c:v>8.6762461212708377</c:v>
                </c:pt>
                <c:pt idx="4031">
                  <c:v>9.5145845327269427</c:v>
                </c:pt>
                <c:pt idx="4032">
                  <c:v>9.0083465793847068</c:v>
                </c:pt>
                <c:pt idx="4033">
                  <c:v>8.9144917101913421</c:v>
                </c:pt>
                <c:pt idx="4034">
                  <c:v>8.4892051548760694</c:v>
                </c:pt>
                <c:pt idx="4035">
                  <c:v>8.7677962556265978</c:v>
                </c:pt>
                <c:pt idx="4036">
                  <c:v>9.5464554019495544</c:v>
                </c:pt>
                <c:pt idx="4037">
                  <c:v>9.7085669601656583</c:v>
                </c:pt>
                <c:pt idx="4038">
                  <c:v>9.3395248303570089</c:v>
                </c:pt>
                <c:pt idx="4039">
                  <c:v>9.4876690323484727</c:v>
                </c:pt>
                <c:pt idx="4040">
                  <c:v>10.14968334738049</c:v>
                </c:pt>
                <c:pt idx="4041">
                  <c:v>8.6349762270726202</c:v>
                </c:pt>
                <c:pt idx="4042">
                  <c:v>9.5874060055626487</c:v>
                </c:pt>
                <c:pt idx="4043">
                  <c:v>8.5707339583442668</c:v>
                </c:pt>
                <c:pt idx="4044">
                  <c:v>9.2018040409538955</c:v>
                </c:pt>
                <c:pt idx="4045">
                  <c:v>8.7837026986352171</c:v>
                </c:pt>
                <c:pt idx="4046">
                  <c:v>9.4789160746882271</c:v>
                </c:pt>
                <c:pt idx="4047">
                  <c:v>8.461046030793236</c:v>
                </c:pt>
                <c:pt idx="4048">
                  <c:v>9.7812634197907542</c:v>
                </c:pt>
                <c:pt idx="4049">
                  <c:v>8.3327894684179586</c:v>
                </c:pt>
                <c:pt idx="4050">
                  <c:v>9.891667975730785</c:v>
                </c:pt>
                <c:pt idx="4051">
                  <c:v>7.4938738867835593</c:v>
                </c:pt>
                <c:pt idx="4052">
                  <c:v>10.011938288540932</c:v>
                </c:pt>
                <c:pt idx="4053">
                  <c:v>9.5445958677275513</c:v>
                </c:pt>
                <c:pt idx="4054">
                  <c:v>7.8485434824566793</c:v>
                </c:pt>
                <c:pt idx="4055">
                  <c:v>9.8740072472136191</c:v>
                </c:pt>
                <c:pt idx="4056">
                  <c:v>8.9335322960762795</c:v>
                </c:pt>
                <c:pt idx="4057">
                  <c:v>8.9163719148816938</c:v>
                </c:pt>
                <c:pt idx="4058">
                  <c:v>9.3260768704587793</c:v>
                </c:pt>
                <c:pt idx="4059">
                  <c:v>9.696770838907451</c:v>
                </c:pt>
                <c:pt idx="4060">
                  <c:v>9.8571817996596174</c:v>
                </c:pt>
                <c:pt idx="4061">
                  <c:v>7.5379626597682083</c:v>
                </c:pt>
                <c:pt idx="4062">
                  <c:v>9.5470268713557775</c:v>
                </c:pt>
                <c:pt idx="4063">
                  <c:v>10.152922437804406</c:v>
                </c:pt>
                <c:pt idx="4064">
                  <c:v>9.65509029374725</c:v>
                </c:pt>
                <c:pt idx="4065">
                  <c:v>8.7797112902044692</c:v>
                </c:pt>
                <c:pt idx="4066">
                  <c:v>8.0646364757742219</c:v>
                </c:pt>
                <c:pt idx="4067">
                  <c:v>8.5533322380321106</c:v>
                </c:pt>
                <c:pt idx="4068">
                  <c:v>9.8581763298261258</c:v>
                </c:pt>
                <c:pt idx="4069">
                  <c:v>9.7119032284629885</c:v>
                </c:pt>
                <c:pt idx="4070">
                  <c:v>9.3771251896210082</c:v>
                </c:pt>
                <c:pt idx="4071">
                  <c:v>9.6033954600076648</c:v>
                </c:pt>
                <c:pt idx="4072">
                  <c:v>9.0932446000999363</c:v>
                </c:pt>
                <c:pt idx="4073">
                  <c:v>9.3159608538398668</c:v>
                </c:pt>
                <c:pt idx="4074">
                  <c:v>9.8519310656217254</c:v>
                </c:pt>
                <c:pt idx="4075">
                  <c:v>8.8221747609460799</c:v>
                </c:pt>
                <c:pt idx="4076">
                  <c:v>9.5242017562112657</c:v>
                </c:pt>
                <c:pt idx="4077">
                  <c:v>9.8609453292704536</c:v>
                </c:pt>
                <c:pt idx="4078">
                  <c:v>9.3980639780591329</c:v>
                </c:pt>
                <c:pt idx="4079">
                  <c:v>9.1696225386976238</c:v>
                </c:pt>
                <c:pt idx="4080">
                  <c:v>10.11123316167024</c:v>
                </c:pt>
                <c:pt idx="4081">
                  <c:v>9.550520013385718</c:v>
                </c:pt>
                <c:pt idx="4082">
                  <c:v>9.8370271858358578</c:v>
                </c:pt>
                <c:pt idx="4083">
                  <c:v>9.2881343994162027</c:v>
                </c:pt>
                <c:pt idx="4084">
                  <c:v>8.753371421000903</c:v>
                </c:pt>
                <c:pt idx="4085">
                  <c:v>10.005728206482676</c:v>
                </c:pt>
                <c:pt idx="4086">
                  <c:v>8.4871462700639402</c:v>
                </c:pt>
                <c:pt idx="4087">
                  <c:v>10.088472226749566</c:v>
                </c:pt>
                <c:pt idx="4088">
                  <c:v>9.7494618648970199</c:v>
                </c:pt>
                <c:pt idx="4089">
                  <c:v>8.6990146231685106</c:v>
                </c:pt>
                <c:pt idx="4090">
                  <c:v>9.6875057942495388</c:v>
                </c:pt>
                <c:pt idx="4091">
                  <c:v>8.990441550826862</c:v>
                </c:pt>
                <c:pt idx="4092">
                  <c:v>8.9458538571275898</c:v>
                </c:pt>
                <c:pt idx="4093">
                  <c:v>9.7905427935199931</c:v>
                </c:pt>
                <c:pt idx="4094">
                  <c:v>9.5414410647954853</c:v>
                </c:pt>
                <c:pt idx="4095">
                  <c:v>8.815815203906352</c:v>
                </c:pt>
                <c:pt idx="4096">
                  <c:v>9.316320695513415</c:v>
                </c:pt>
                <c:pt idx="4097">
                  <c:v>9.7073510067084445</c:v>
                </c:pt>
                <c:pt idx="4098">
                  <c:v>8.9535107630071664</c:v>
                </c:pt>
                <c:pt idx="4099">
                  <c:v>10.10528488583074</c:v>
                </c:pt>
                <c:pt idx="4100">
                  <c:v>8.3437917319968413</c:v>
                </c:pt>
                <c:pt idx="4101">
                  <c:v>10.17374367116453</c:v>
                </c:pt>
                <c:pt idx="4102">
                  <c:v>8.6150455915837423</c:v>
                </c:pt>
                <c:pt idx="4103">
                  <c:v>9.3299883342420777</c:v>
                </c:pt>
                <c:pt idx="4104">
                  <c:v>9.5593056728448627</c:v>
                </c:pt>
                <c:pt idx="4105">
                  <c:v>9.7480026496957333</c:v>
                </c:pt>
                <c:pt idx="4106">
                  <c:v>9.2965180682172353</c:v>
                </c:pt>
                <c:pt idx="4107">
                  <c:v>10.562302054015568</c:v>
                </c:pt>
                <c:pt idx="4108">
                  <c:v>9.0527504514014119</c:v>
                </c:pt>
                <c:pt idx="4109">
                  <c:v>9.7337662777179119</c:v>
                </c:pt>
                <c:pt idx="4110">
                  <c:v>9.5048739193770651</c:v>
                </c:pt>
                <c:pt idx="4111">
                  <c:v>9.0655457870729492</c:v>
                </c:pt>
                <c:pt idx="4112">
                  <c:v>9.7970709238316385</c:v>
                </c:pt>
                <c:pt idx="4113">
                  <c:v>8.7331106976387076</c:v>
                </c:pt>
                <c:pt idx="4114">
                  <c:v>8.5554519035333279</c:v>
                </c:pt>
                <c:pt idx="4115">
                  <c:v>9.4614881196999896</c:v>
                </c:pt>
                <c:pt idx="4116">
                  <c:v>8.0949887593037744</c:v>
                </c:pt>
                <c:pt idx="4117">
                  <c:v>9.327145151518268</c:v>
                </c:pt>
                <c:pt idx="4118">
                  <c:v>9.3853015743638455</c:v>
                </c:pt>
                <c:pt idx="4119">
                  <c:v>8.5646491325725336</c:v>
                </c:pt>
                <c:pt idx="4120">
                  <c:v>9.416052881560713</c:v>
                </c:pt>
                <c:pt idx="4121">
                  <c:v>10.35685354062884</c:v>
                </c:pt>
                <c:pt idx="4122">
                  <c:v>8.8643227225114387</c:v>
                </c:pt>
                <c:pt idx="4123">
                  <c:v>8.0845624152353039</c:v>
                </c:pt>
                <c:pt idx="4124">
                  <c:v>9.9528013890890499</c:v>
                </c:pt>
                <c:pt idx="4125">
                  <c:v>9.8599535505123992</c:v>
                </c:pt>
                <c:pt idx="4126">
                  <c:v>9.2584636471579103</c:v>
                </c:pt>
                <c:pt idx="4127">
                  <c:v>8.9356403337475712</c:v>
                </c:pt>
                <c:pt idx="4128">
                  <c:v>9.5956027727668278</c:v>
                </c:pt>
                <c:pt idx="4129">
                  <c:v>9.1448413897434868</c:v>
                </c:pt>
                <c:pt idx="4130">
                  <c:v>8.5767819828278942</c:v>
                </c:pt>
                <c:pt idx="4131">
                  <c:v>9.6440041344430263</c:v>
                </c:pt>
                <c:pt idx="4132">
                  <c:v>9.8470230155550009</c:v>
                </c:pt>
                <c:pt idx="4133">
                  <c:v>9.6356734647218136</c:v>
                </c:pt>
                <c:pt idx="4134">
                  <c:v>9.8875105980129874</c:v>
                </c:pt>
                <c:pt idx="4135">
                  <c:v>10.000931817196982</c:v>
                </c:pt>
                <c:pt idx="4136">
                  <c:v>9.5634589997121378</c:v>
                </c:pt>
                <c:pt idx="4137">
                  <c:v>9.4096009828270599</c:v>
                </c:pt>
                <c:pt idx="4138">
                  <c:v>9.2928415934879265</c:v>
                </c:pt>
                <c:pt idx="4139">
                  <c:v>9.2806124249615145</c:v>
                </c:pt>
                <c:pt idx="4140">
                  <c:v>9.8899969623536297</c:v>
                </c:pt>
                <c:pt idx="4141">
                  <c:v>9.1839963966365801</c:v>
                </c:pt>
                <c:pt idx="4142">
                  <c:v>9.0423949811267352</c:v>
                </c:pt>
                <c:pt idx="4143">
                  <c:v>9.2826610335558097</c:v>
                </c:pt>
                <c:pt idx="4144">
                  <c:v>9.4480966356582385</c:v>
                </c:pt>
                <c:pt idx="4145">
                  <c:v>8.9617507993304972</c:v>
                </c:pt>
                <c:pt idx="4146">
                  <c:v>9.6369797153157535</c:v>
                </c:pt>
                <c:pt idx="4147">
                  <c:v>10.361292074324865</c:v>
                </c:pt>
                <c:pt idx="4148">
                  <c:v>8.7787879291047002</c:v>
                </c:pt>
                <c:pt idx="4149">
                  <c:v>9.1639822479980335</c:v>
                </c:pt>
                <c:pt idx="4150">
                  <c:v>9.0845503659178828</c:v>
                </c:pt>
                <c:pt idx="4151">
                  <c:v>7.914252278742441</c:v>
                </c:pt>
                <c:pt idx="4152">
                  <c:v>10.58852695370191</c:v>
                </c:pt>
                <c:pt idx="4153">
                  <c:v>9.4665317773365931</c:v>
                </c:pt>
                <c:pt idx="4154">
                  <c:v>8.9844430324653519</c:v>
                </c:pt>
                <c:pt idx="4155">
                  <c:v>7.7853051825398616</c:v>
                </c:pt>
                <c:pt idx="4156">
                  <c:v>9.0918946167697001</c:v>
                </c:pt>
                <c:pt idx="4157">
                  <c:v>10.142819364046863</c:v>
                </c:pt>
                <c:pt idx="4158">
                  <c:v>8.5891416907288214</c:v>
                </c:pt>
                <c:pt idx="4159">
                  <c:v>10.015878298115155</c:v>
                </c:pt>
                <c:pt idx="4160">
                  <c:v>9.9814665938527174</c:v>
                </c:pt>
                <c:pt idx="4161">
                  <c:v>9.9398194817835179</c:v>
                </c:pt>
                <c:pt idx="4162">
                  <c:v>9.8850180362524664</c:v>
                </c:pt>
                <c:pt idx="4163">
                  <c:v>9.938323667371586</c:v>
                </c:pt>
                <c:pt idx="4164">
                  <c:v>8.2947993589925737</c:v>
                </c:pt>
                <c:pt idx="4165">
                  <c:v>9.4342836034609565</c:v>
                </c:pt>
                <c:pt idx="4166">
                  <c:v>9.9783166931567777</c:v>
                </c:pt>
                <c:pt idx="4167">
                  <c:v>9.1912594841633908</c:v>
                </c:pt>
                <c:pt idx="4168">
                  <c:v>8.9151636177621416</c:v>
                </c:pt>
                <c:pt idx="4169">
                  <c:v>8.7440099880967441</c:v>
                </c:pt>
                <c:pt idx="4170">
                  <c:v>10.038236953087743</c:v>
                </c:pt>
                <c:pt idx="4171">
                  <c:v>8.959954084268098</c:v>
                </c:pt>
                <c:pt idx="4172">
                  <c:v>9.5163534011126867</c:v>
                </c:pt>
                <c:pt idx="4173">
                  <c:v>10.432320074594577</c:v>
                </c:pt>
                <c:pt idx="4174">
                  <c:v>9.8510356925337046</c:v>
                </c:pt>
                <c:pt idx="4175">
                  <c:v>9.2176138559426803</c:v>
                </c:pt>
                <c:pt idx="4176">
                  <c:v>8.7454436800985924</c:v>
                </c:pt>
                <c:pt idx="4177">
                  <c:v>9.1497407498472523</c:v>
                </c:pt>
                <c:pt idx="4178">
                  <c:v>10.302230114883466</c:v>
                </c:pt>
                <c:pt idx="4179">
                  <c:v>9.8928815067489033</c:v>
                </c:pt>
                <c:pt idx="4180">
                  <c:v>9.6570114008954704</c:v>
                </c:pt>
                <c:pt idx="4181">
                  <c:v>9.7681831605052292</c:v>
                </c:pt>
                <c:pt idx="4182">
                  <c:v>9.8623009082058779</c:v>
                </c:pt>
                <c:pt idx="4183">
                  <c:v>9.5159114772637032</c:v>
                </c:pt>
                <c:pt idx="4184">
                  <c:v>8.7352035906186991</c:v>
                </c:pt>
                <c:pt idx="4185">
                  <c:v>9.4127913000653027</c:v>
                </c:pt>
                <c:pt idx="4186">
                  <c:v>10.431966436539437</c:v>
                </c:pt>
                <c:pt idx="4187">
                  <c:v>10.327643559087782</c:v>
                </c:pt>
                <c:pt idx="4188">
                  <c:v>8.4523346190677415</c:v>
                </c:pt>
                <c:pt idx="4189">
                  <c:v>8.4013333053217032</c:v>
                </c:pt>
                <c:pt idx="4190">
                  <c:v>9.0628839025083074</c:v>
                </c:pt>
                <c:pt idx="4191">
                  <c:v>9.3472286240383049</c:v>
                </c:pt>
                <c:pt idx="4192">
                  <c:v>10.405141242419408</c:v>
                </c:pt>
                <c:pt idx="4193">
                  <c:v>9.7476521209779996</c:v>
                </c:pt>
                <c:pt idx="4194">
                  <c:v>8.6387026088134338</c:v>
                </c:pt>
                <c:pt idx="4195">
                  <c:v>8.0339827346832209</c:v>
                </c:pt>
                <c:pt idx="4196">
                  <c:v>8.9734781485210355</c:v>
                </c:pt>
                <c:pt idx="4197">
                  <c:v>9.2079374873598727</c:v>
                </c:pt>
                <c:pt idx="4198">
                  <c:v>8.6055703020336498</c:v>
                </c:pt>
                <c:pt idx="4199">
                  <c:v>9.9651469329228561</c:v>
                </c:pt>
                <c:pt idx="4200">
                  <c:v>9.6956020036108992</c:v>
                </c:pt>
                <c:pt idx="4201">
                  <c:v>8.9408910677854614</c:v>
                </c:pt>
                <c:pt idx="4202">
                  <c:v>9.2699291633878396</c:v>
                </c:pt>
                <c:pt idx="4203">
                  <c:v>9.3432090450506067</c:v>
                </c:pt>
                <c:pt idx="4204">
                  <c:v>10.059850070159987</c:v>
                </c:pt>
                <c:pt idx="4205">
                  <c:v>9.3022812456745392</c:v>
                </c:pt>
                <c:pt idx="4206">
                  <c:v>9.872100079294496</c:v>
                </c:pt>
                <c:pt idx="4207">
                  <c:v>10.260707348016298</c:v>
                </c:pt>
                <c:pt idx="4208">
                  <c:v>8.8436150921839491</c:v>
                </c:pt>
                <c:pt idx="4209">
                  <c:v>9.2491763957613813</c:v>
                </c:pt>
                <c:pt idx="4210">
                  <c:v>8.9046300970050112</c:v>
                </c:pt>
                <c:pt idx="4211">
                  <c:v>10.436172510655013</c:v>
                </c:pt>
                <c:pt idx="4212">
                  <c:v>9.7852669211486969</c:v>
                </c:pt>
                <c:pt idx="4213">
                  <c:v>8.9289054122848679</c:v>
                </c:pt>
                <c:pt idx="4214">
                  <c:v>9.3693080030718274</c:v>
                </c:pt>
                <c:pt idx="4215">
                  <c:v>10.396963537967006</c:v>
                </c:pt>
                <c:pt idx="4216">
                  <c:v>8.9545444883867233</c:v>
                </c:pt>
                <c:pt idx="4217">
                  <c:v>9.8548223805548467</c:v>
                </c:pt>
                <c:pt idx="4218">
                  <c:v>10.118316634246252</c:v>
                </c:pt>
                <c:pt idx="4219">
                  <c:v>9.7241216235678056</c:v>
                </c:pt>
                <c:pt idx="4220">
                  <c:v>9.6059571440295333</c:v>
                </c:pt>
                <c:pt idx="4221">
                  <c:v>9.5901457333037694</c:v>
                </c:pt>
                <c:pt idx="4222">
                  <c:v>9.6503357229811702</c:v>
                </c:pt>
                <c:pt idx="4223">
                  <c:v>9.9439574850898413</c:v>
                </c:pt>
                <c:pt idx="4224">
                  <c:v>9.3826115929166356</c:v>
                </c:pt>
                <c:pt idx="4225">
                  <c:v>9.5329309889161529</c:v>
                </c:pt>
                <c:pt idx="4226">
                  <c:v>9.7928911311941018</c:v>
                </c:pt>
                <c:pt idx="4227">
                  <c:v>9.8210837262813122</c:v>
                </c:pt>
                <c:pt idx="4228">
                  <c:v>9.7788875843027974</c:v>
                </c:pt>
                <c:pt idx="4229">
                  <c:v>9.9692284754988041</c:v>
                </c:pt>
                <c:pt idx="4230">
                  <c:v>9.8289795003610667</c:v>
                </c:pt>
                <c:pt idx="4231">
                  <c:v>9.1125070116274198</c:v>
                </c:pt>
                <c:pt idx="4232">
                  <c:v>10.718896612629029</c:v>
                </c:pt>
                <c:pt idx="4233">
                  <c:v>10.033769922799051</c:v>
                </c:pt>
                <c:pt idx="4234">
                  <c:v>9.7019220123754124</c:v>
                </c:pt>
                <c:pt idx="4235">
                  <c:v>9.3632331180793251</c:v>
                </c:pt>
                <c:pt idx="4236">
                  <c:v>9.9167985665957996</c:v>
                </c:pt>
                <c:pt idx="4237">
                  <c:v>9.6196646904100671</c:v>
                </c:pt>
                <c:pt idx="4238">
                  <c:v>10.743285933421767</c:v>
                </c:pt>
                <c:pt idx="4239">
                  <c:v>9.629511127140459</c:v>
                </c:pt>
                <c:pt idx="4240">
                  <c:v>9.7786610195892827</c:v>
                </c:pt>
                <c:pt idx="4241">
                  <c:v>8.9568664708541395</c:v>
                </c:pt>
                <c:pt idx="4242">
                  <c:v>9.6128009710640487</c:v>
                </c:pt>
                <c:pt idx="4243">
                  <c:v>10.118195625029236</c:v>
                </c:pt>
                <c:pt idx="4244">
                  <c:v>9.7631329345634796</c:v>
                </c:pt>
                <c:pt idx="4245">
                  <c:v>9.8253097714721047</c:v>
                </c:pt>
                <c:pt idx="4246">
                  <c:v>9.3599665459319947</c:v>
                </c:pt>
                <c:pt idx="4247">
                  <c:v>10.022070268363075</c:v>
                </c:pt>
                <c:pt idx="4248">
                  <c:v>10.010591547450328</c:v>
                </c:pt>
                <c:pt idx="4249">
                  <c:v>9.2092397665321499</c:v>
                </c:pt>
                <c:pt idx="4250">
                  <c:v>8.740336742730447</c:v>
                </c:pt>
                <c:pt idx="4251">
                  <c:v>7.9717761228806276</c:v>
                </c:pt>
                <c:pt idx="4252">
                  <c:v>9.6379582847254799</c:v>
                </c:pt>
                <c:pt idx="4253">
                  <c:v>9.0975075637018392</c:v>
                </c:pt>
                <c:pt idx="4254">
                  <c:v>10.385357991846698</c:v>
                </c:pt>
                <c:pt idx="4255">
                  <c:v>10.05337200207342</c:v>
                </c:pt>
                <c:pt idx="4256">
                  <c:v>9.7020443365345859</c:v>
                </c:pt>
                <c:pt idx="4257">
                  <c:v>9.9170945559423451</c:v>
                </c:pt>
                <c:pt idx="4258">
                  <c:v>9.9722203902172204</c:v>
                </c:pt>
                <c:pt idx="4259">
                  <c:v>9.7857732645165711</c:v>
                </c:pt>
                <c:pt idx="4260">
                  <c:v>9.3771251896210082</c:v>
                </c:pt>
                <c:pt idx="4261">
                  <c:v>9.635281256585003</c:v>
                </c:pt>
                <c:pt idx="4262">
                  <c:v>8.8631913406908538</c:v>
                </c:pt>
                <c:pt idx="4263">
                  <c:v>10.542495286995425</c:v>
                </c:pt>
                <c:pt idx="4264">
                  <c:v>10.101149179835646</c:v>
                </c:pt>
                <c:pt idx="4265">
                  <c:v>9.6541283544035057</c:v>
                </c:pt>
                <c:pt idx="4266">
                  <c:v>9.8487673403358951</c:v>
                </c:pt>
                <c:pt idx="4267">
                  <c:v>9.1387369531164904</c:v>
                </c:pt>
                <c:pt idx="4268">
                  <c:v>10.300349089170124</c:v>
                </c:pt>
                <c:pt idx="4269">
                  <c:v>9.6149384376449962</c:v>
                </c:pt>
                <c:pt idx="4270">
                  <c:v>9.0060185749025603</c:v>
                </c:pt>
                <c:pt idx="4271">
                  <c:v>9.841186526338749</c:v>
                </c:pt>
                <c:pt idx="4272">
                  <c:v>9.6079077079572066</c:v>
                </c:pt>
                <c:pt idx="4273">
                  <c:v>10.119284181187284</c:v>
                </c:pt>
                <c:pt idx="4274">
                  <c:v>9.3857212310908054</c:v>
                </c:pt>
                <c:pt idx="4275">
                  <c:v>9.756262832779603</c:v>
                </c:pt>
                <c:pt idx="4276">
                  <c:v>9.6207930215953859</c:v>
                </c:pt>
                <c:pt idx="4277">
                  <c:v>10.668420367853441</c:v>
                </c:pt>
                <c:pt idx="4278">
                  <c:v>10.506327020064539</c:v>
                </c:pt>
                <c:pt idx="4279">
                  <c:v>10.346087867306553</c:v>
                </c:pt>
                <c:pt idx="4280">
                  <c:v>9.8086272715121687</c:v>
                </c:pt>
                <c:pt idx="4281">
                  <c:v>9.8487673403358951</c:v>
                </c:pt>
                <c:pt idx="4282">
                  <c:v>8.908829791587868</c:v>
                </c:pt>
                <c:pt idx="4283">
                  <c:v>10.150230436100662</c:v>
                </c:pt>
                <c:pt idx="4284">
                  <c:v>9.4256936578153301</c:v>
                </c:pt>
                <c:pt idx="4285">
                  <c:v>9.5854837201979581</c:v>
                </c:pt>
                <c:pt idx="4286">
                  <c:v>9.8367065188457765</c:v>
                </c:pt>
                <c:pt idx="4287">
                  <c:v>9.7379641140180553</c:v>
                </c:pt>
                <c:pt idx="4288">
                  <c:v>9.6200630703369878</c:v>
                </c:pt>
                <c:pt idx="4289">
                  <c:v>10.091666918814242</c:v>
                </c:pt>
                <c:pt idx="4290">
                  <c:v>9.7243010762376461</c:v>
                </c:pt>
                <c:pt idx="4291">
                  <c:v>9.2321997063290766</c:v>
                </c:pt>
                <c:pt idx="4292">
                  <c:v>9.2779990204499967</c:v>
                </c:pt>
                <c:pt idx="4293">
                  <c:v>9.7271679479378079</c:v>
                </c:pt>
                <c:pt idx="4294">
                  <c:v>10.065648918115544</c:v>
                </c:pt>
                <c:pt idx="4295">
                  <c:v>9.303648549109834</c:v>
                </c:pt>
                <c:pt idx="4296">
                  <c:v>10.149566075132833</c:v>
                </c:pt>
                <c:pt idx="4297">
                  <c:v>9.9656639109628031</c:v>
                </c:pt>
                <c:pt idx="4298">
                  <c:v>9.8725643198826187</c:v>
                </c:pt>
                <c:pt idx="4299">
                  <c:v>9.9145263996513435</c:v>
                </c:pt>
                <c:pt idx="4300">
                  <c:v>9.7061944798120283</c:v>
                </c:pt>
                <c:pt idx="4301">
                  <c:v>9.6150051599135775</c:v>
                </c:pt>
                <c:pt idx="4302">
                  <c:v>10.205479252168017</c:v>
                </c:pt>
                <c:pt idx="4303">
                  <c:v>9.6337108839531815</c:v>
                </c:pt>
                <c:pt idx="4304">
                  <c:v>9.5259537093566546</c:v>
                </c:pt>
                <c:pt idx="4305">
                  <c:v>9.212038928611765</c:v>
                </c:pt>
                <c:pt idx="4306">
                  <c:v>9.7612901468263278</c:v>
                </c:pt>
                <c:pt idx="4307">
                  <c:v>9.7463657967639161</c:v>
                </c:pt>
                <c:pt idx="4308">
                  <c:v>9.6948630873211208</c:v>
                </c:pt>
                <c:pt idx="4309">
                  <c:v>10.489300047824898</c:v>
                </c:pt>
                <c:pt idx="4310">
                  <c:v>8.9866966956202905</c:v>
                </c:pt>
                <c:pt idx="4311">
                  <c:v>10.139665782120794</c:v>
                </c:pt>
                <c:pt idx="4312">
                  <c:v>9.7606559034285851</c:v>
                </c:pt>
                <c:pt idx="4313">
                  <c:v>10.741167883828371</c:v>
                </c:pt>
                <c:pt idx="4314">
                  <c:v>9.4067291859815736</c:v>
                </c:pt>
                <c:pt idx="4315">
                  <c:v>10.469937080050116</c:v>
                </c:pt>
                <c:pt idx="4316">
                  <c:v>10.61944753116123</c:v>
                </c:pt>
                <c:pt idx="4317">
                  <c:v>8.794824928014517</c:v>
                </c:pt>
                <c:pt idx="4318">
                  <c:v>10.652069439984174</c:v>
                </c:pt>
                <c:pt idx="4319">
                  <c:v>10.531055670783255</c:v>
                </c:pt>
                <c:pt idx="4320">
                  <c:v>10.162924459547607</c:v>
                </c:pt>
                <c:pt idx="4321">
                  <c:v>9.6966478679284478</c:v>
                </c:pt>
                <c:pt idx="4322">
                  <c:v>10.019224051018725</c:v>
                </c:pt>
                <c:pt idx="4323">
                  <c:v>10.296137563597449</c:v>
                </c:pt>
                <c:pt idx="4324">
                  <c:v>9.6876298945227184</c:v>
                </c:pt>
                <c:pt idx="4325">
                  <c:v>9.5605041642992585</c:v>
                </c:pt>
                <c:pt idx="4326">
                  <c:v>10.005367016357299</c:v>
                </c:pt>
                <c:pt idx="4327">
                  <c:v>9.8807305654135114</c:v>
                </c:pt>
                <c:pt idx="4328">
                  <c:v>9.908922755026067</c:v>
                </c:pt>
                <c:pt idx="4329">
                  <c:v>10.706699167958382</c:v>
                </c:pt>
              </c:numCache>
            </c:numRef>
          </c:yVal>
          <c:smooth val="0"/>
          <c:extLst>
            <c:ext xmlns:c16="http://schemas.microsoft.com/office/drawing/2014/chart" uri="{C3380CC4-5D6E-409C-BE32-E72D297353CC}">
              <c16:uniqueId val="{00000000-F0E6-415E-9FB9-5F676A6FD484}"/>
            </c:ext>
          </c:extLst>
        </c:ser>
        <c:dLbls>
          <c:showLegendKey val="0"/>
          <c:showVal val="0"/>
          <c:showCatName val="0"/>
          <c:showSerName val="0"/>
          <c:showPercent val="0"/>
          <c:showBubbleSize val="0"/>
        </c:dLbls>
        <c:axId val="140798144"/>
        <c:axId val="140798528"/>
      </c:scatterChart>
      <c:valAx>
        <c:axId val="14079814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評価点数（ログ）</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crossAx val="140798528"/>
        <c:crosses val="autoZero"/>
        <c:crossBetween val="midCat"/>
      </c:valAx>
      <c:valAx>
        <c:axId val="1407985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r>
                  <a:rPr lang="ja-JP"/>
                  <a:t>タグ数（ログ）</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ＭＳ Ｐゴシック" panose="020B0600070205080204" pitchFamily="50" charset="-128"/>
                <a:ea typeface="ＭＳ Ｐゴシック" panose="020B0600070205080204" pitchFamily="50" charset="-128"/>
                <a:cs typeface="+mn-cs"/>
              </a:defRPr>
            </a:pPr>
            <a:endParaRPr lang="ja-JP"/>
          </a:p>
        </c:txPr>
        <c:crossAx val="14079814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ＭＳ Ｐゴシック" panose="020B0600070205080204" pitchFamily="50" charset="-128"/>
          <a:ea typeface="ＭＳ Ｐゴシック" panose="020B060007020508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9A85A4-8A6B-4DC0-855F-DF0EE645F14D}"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2EAFD3-194F-47FD-B14E-3E6B8C608192}" type="slidenum">
              <a:rPr kumimoji="1" lang="ja-JP" altLang="en-US" smtClean="0"/>
              <a:t>‹#›</a:t>
            </a:fld>
            <a:endParaRPr kumimoji="1" lang="ja-JP" altLang="en-US"/>
          </a:p>
        </p:txBody>
      </p:sp>
    </p:spTree>
    <p:extLst>
      <p:ext uri="{BB962C8B-B14F-4D97-AF65-F5344CB8AC3E}">
        <p14:creationId xmlns:p14="http://schemas.microsoft.com/office/powerpoint/2010/main" val="34376030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87CDBC-78A1-485F-A76B-11F9F94A0D5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BC2B131-FCC7-4040-B354-FBCC433798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B1DCCF4-6554-4D0C-883E-175F88CD66B1}"/>
              </a:ext>
            </a:extLst>
          </p:cNvPr>
          <p:cNvSpPr>
            <a:spLocks noGrp="1"/>
          </p:cNvSpPr>
          <p:nvPr>
            <p:ph type="dt" sz="half" idx="10"/>
          </p:nvPr>
        </p:nvSpPr>
        <p:spPr/>
        <p:txBody>
          <a:bodyPr/>
          <a:lstStyle/>
          <a:p>
            <a:fld id="{E6D28651-ED2E-48E6-A807-A09353EF4372}"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42A8EDE7-E919-41CB-ABF4-53F89AB275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B07F18-8BA0-4152-BA2A-84456FD6A94A}"/>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1784120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E1FFCF-3EC2-4C73-BC76-0A3B651B6CC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8BEFA09-7176-4E10-9ECE-679DD96E61C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65BD9CE-F9C7-41C1-ACB8-3069E297050B}"/>
              </a:ext>
            </a:extLst>
          </p:cNvPr>
          <p:cNvSpPr>
            <a:spLocks noGrp="1"/>
          </p:cNvSpPr>
          <p:nvPr>
            <p:ph type="dt" sz="half" idx="10"/>
          </p:nvPr>
        </p:nvSpPr>
        <p:spPr/>
        <p:txBody>
          <a:bodyPr/>
          <a:lstStyle/>
          <a:p>
            <a:fld id="{DD5A6091-4981-43FD-B8F3-5B5A89ED4484}"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1467E137-A046-43FB-B90C-ACA5BD6C550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6223417-11F6-4755-9A98-85954BCC5B6C}"/>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2550409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8618763-98EE-4840-AAFB-AB2D96C251A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D6870F2-467B-4B11-A15D-90D9517DB93A}"/>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BB62EC1-BEA6-419C-A377-862E46C1BBA6}"/>
              </a:ext>
            </a:extLst>
          </p:cNvPr>
          <p:cNvSpPr>
            <a:spLocks noGrp="1"/>
          </p:cNvSpPr>
          <p:nvPr>
            <p:ph type="dt" sz="half" idx="10"/>
          </p:nvPr>
        </p:nvSpPr>
        <p:spPr/>
        <p:txBody>
          <a:bodyPr/>
          <a:lstStyle/>
          <a:p>
            <a:fld id="{FD27B6F4-4C8C-4855-BE12-0E1DE7E46813}"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E59FF8DC-D69F-4916-8B59-D4A861FCD38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F898F7-B96E-4DFE-ABA5-56E89187C56E}"/>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292659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B64FAE-FB3C-48CB-8626-B8B923AB4CA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0CC93FB-E326-4524-97CC-4B706A51F82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B51A06-D422-41DE-9A8F-418B9C9898C1}"/>
              </a:ext>
            </a:extLst>
          </p:cNvPr>
          <p:cNvSpPr>
            <a:spLocks noGrp="1"/>
          </p:cNvSpPr>
          <p:nvPr>
            <p:ph type="dt" sz="half" idx="10"/>
          </p:nvPr>
        </p:nvSpPr>
        <p:spPr/>
        <p:txBody>
          <a:bodyPr/>
          <a:lstStyle/>
          <a:p>
            <a:fld id="{3A890507-B238-4048-82CC-91DB7821EFFD}"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90C60694-41CC-4CA3-917A-CE4393767EF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513306B-8DE9-4BB3-8E9A-A821A027A5A8}"/>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3503047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D52133-5398-469C-BCEF-7BB2885CE21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9AEDA55-E5C3-45BE-AE7C-49CDC42019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32AD89C-9301-4196-B8EC-D0B7D7D1D456}"/>
              </a:ext>
            </a:extLst>
          </p:cNvPr>
          <p:cNvSpPr>
            <a:spLocks noGrp="1"/>
          </p:cNvSpPr>
          <p:nvPr>
            <p:ph type="dt" sz="half" idx="10"/>
          </p:nvPr>
        </p:nvSpPr>
        <p:spPr/>
        <p:txBody>
          <a:bodyPr/>
          <a:lstStyle/>
          <a:p>
            <a:fld id="{9C193D6A-3ABA-466E-939E-6F4A080203E2}"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50CDAFB4-2643-49A4-B991-400C5BAB910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980DA49-65F0-4FCF-83B0-690E1C8B6EA3}"/>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145117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6E35BE-B1F6-45CB-BE65-AA4C626FCA6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014926F-E997-4681-AA06-185E210BB0A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921972F-D721-4B54-8A99-7FD285F86B6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FC7A3A9-7152-415A-BCBE-14DFC0575135}"/>
              </a:ext>
            </a:extLst>
          </p:cNvPr>
          <p:cNvSpPr>
            <a:spLocks noGrp="1"/>
          </p:cNvSpPr>
          <p:nvPr>
            <p:ph type="dt" sz="half" idx="10"/>
          </p:nvPr>
        </p:nvSpPr>
        <p:spPr/>
        <p:txBody>
          <a:bodyPr/>
          <a:lstStyle/>
          <a:p>
            <a:fld id="{3CECE9CD-9706-4F36-8EB7-D60759371515}"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6918485C-B919-4607-A95D-CC68B8625CD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8A6AC4D-3396-4589-982D-E4686401361A}"/>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484272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0E90EE-A3F5-4329-8035-D3117CA0C03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B8130D6-DE59-4957-B2B7-AB3CD98DFA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1D7C6A1-07B1-440D-B498-1610F46B978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4CA79CAF-CF4D-4DDD-BA8C-E4D236E4EB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B99A132-C05E-4B48-AFD9-A09F50DE04D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BEFAF7D-4196-42CD-BFA9-9B5F050C4672}"/>
              </a:ext>
            </a:extLst>
          </p:cNvPr>
          <p:cNvSpPr>
            <a:spLocks noGrp="1"/>
          </p:cNvSpPr>
          <p:nvPr>
            <p:ph type="dt" sz="half" idx="10"/>
          </p:nvPr>
        </p:nvSpPr>
        <p:spPr/>
        <p:txBody>
          <a:bodyPr/>
          <a:lstStyle/>
          <a:p>
            <a:fld id="{D53BD2C0-C16A-4544-AF70-535587E1E645}" type="datetime1">
              <a:rPr kumimoji="1" lang="ja-JP" altLang="en-US" smtClean="0"/>
              <a:t>2019/12/19</a:t>
            </a:fld>
            <a:endParaRPr kumimoji="1" lang="ja-JP" altLang="en-US"/>
          </a:p>
        </p:txBody>
      </p:sp>
      <p:sp>
        <p:nvSpPr>
          <p:cNvPr id="8" name="フッター プレースホルダー 7">
            <a:extLst>
              <a:ext uri="{FF2B5EF4-FFF2-40B4-BE49-F238E27FC236}">
                <a16:creationId xmlns:a16="http://schemas.microsoft.com/office/drawing/2014/main" id="{36F9BEB0-499A-49CE-9800-62E6D0010E83}"/>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B178F5C-2484-4B58-B599-25BE5B94C9A1}"/>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3114908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939F29-FBDA-4283-B917-D1E45012F14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7233732-FF6B-4ED3-AA2D-595CFD5CEA0F}"/>
              </a:ext>
            </a:extLst>
          </p:cNvPr>
          <p:cNvSpPr>
            <a:spLocks noGrp="1"/>
          </p:cNvSpPr>
          <p:nvPr>
            <p:ph type="dt" sz="half" idx="10"/>
          </p:nvPr>
        </p:nvSpPr>
        <p:spPr/>
        <p:txBody>
          <a:bodyPr/>
          <a:lstStyle/>
          <a:p>
            <a:fld id="{AAA2153E-2273-4F08-8640-4A5C0E6D4D2D}" type="datetime1">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21A01195-D8E0-4944-812A-5DE3E730932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A5476C5-BF67-44D6-9A15-F01077621607}"/>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345842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08DBCAA6-063F-4152-8F90-AB22EB9FA5C3}"/>
              </a:ext>
            </a:extLst>
          </p:cNvPr>
          <p:cNvSpPr>
            <a:spLocks noGrp="1"/>
          </p:cNvSpPr>
          <p:nvPr>
            <p:ph type="dt" sz="half" idx="10"/>
          </p:nvPr>
        </p:nvSpPr>
        <p:spPr/>
        <p:txBody>
          <a:bodyPr/>
          <a:lstStyle/>
          <a:p>
            <a:fld id="{0F4A6040-6FCF-4A09-8C06-E03E93D4B5B8}" type="datetime1">
              <a:rPr kumimoji="1" lang="ja-JP" altLang="en-US" smtClean="0"/>
              <a:t>2019/12/19</a:t>
            </a:fld>
            <a:endParaRPr kumimoji="1" lang="ja-JP" altLang="en-US"/>
          </a:p>
        </p:txBody>
      </p:sp>
      <p:sp>
        <p:nvSpPr>
          <p:cNvPr id="3" name="フッター プレースホルダー 2">
            <a:extLst>
              <a:ext uri="{FF2B5EF4-FFF2-40B4-BE49-F238E27FC236}">
                <a16:creationId xmlns:a16="http://schemas.microsoft.com/office/drawing/2014/main" id="{1E014024-D1F1-4381-916D-899089159C5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8F3ED4B-E77B-4FA0-89FB-A2992F227D82}"/>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2266495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F90389-BCEF-43FA-9D7B-5344BA2B713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6676C14-79CE-4803-80E3-F89745771F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F455DE4-D202-487B-BB23-4217857BFB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EDF1F96-6259-4642-B796-F17D29B100FF}"/>
              </a:ext>
            </a:extLst>
          </p:cNvPr>
          <p:cNvSpPr>
            <a:spLocks noGrp="1"/>
          </p:cNvSpPr>
          <p:nvPr>
            <p:ph type="dt" sz="half" idx="10"/>
          </p:nvPr>
        </p:nvSpPr>
        <p:spPr/>
        <p:txBody>
          <a:bodyPr/>
          <a:lstStyle/>
          <a:p>
            <a:fld id="{C3BB4861-120B-4C39-A060-C547A8F6AE08}"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A2B5561C-D220-4799-81E7-29E42BD1B96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BCBFEC7-6F03-45AF-97C9-73F5F9F93447}"/>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2229457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D94213-5B69-48F9-8C6B-9D89F616818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CFCC2A1-84AF-45D0-AAE3-F3D64C7ACE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9F3D322-2C0D-4B5C-8D03-1EF309F378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BE4B231-83E6-41E4-B581-24A3200ACA06}"/>
              </a:ext>
            </a:extLst>
          </p:cNvPr>
          <p:cNvSpPr>
            <a:spLocks noGrp="1"/>
          </p:cNvSpPr>
          <p:nvPr>
            <p:ph type="dt" sz="half" idx="10"/>
          </p:nvPr>
        </p:nvSpPr>
        <p:spPr/>
        <p:txBody>
          <a:bodyPr/>
          <a:lstStyle/>
          <a:p>
            <a:fld id="{3A6D45F7-73EB-4AA2-8C85-0609411C6C30}" type="datetime1">
              <a:rPr kumimoji="1" lang="ja-JP" altLang="en-US" smtClean="0"/>
              <a:t>2019/12/19</a:t>
            </a:fld>
            <a:endParaRPr kumimoji="1" lang="ja-JP" altLang="en-US"/>
          </a:p>
        </p:txBody>
      </p:sp>
      <p:sp>
        <p:nvSpPr>
          <p:cNvPr id="6" name="フッター プレースホルダー 5">
            <a:extLst>
              <a:ext uri="{FF2B5EF4-FFF2-40B4-BE49-F238E27FC236}">
                <a16:creationId xmlns:a16="http://schemas.microsoft.com/office/drawing/2014/main" id="{4D21D49F-931A-4C32-837B-E34EF011ECB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BF4ABEE-EB70-46E5-875A-C86E9087935F}"/>
              </a:ext>
            </a:extLst>
          </p:cNvPr>
          <p:cNvSpPr>
            <a:spLocks noGrp="1"/>
          </p:cNvSpPr>
          <p:nvPr>
            <p:ph type="sldNum" sz="quarter" idx="12"/>
          </p:nvPr>
        </p:nvSpPr>
        <p:spPr/>
        <p:txBody>
          <a:body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1513606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DF56097-4D6D-4F84-9617-D4C71BDCB4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028D452-3194-4C4D-83CE-4FA0EB93F3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11524B4-C179-4964-A188-BF26BEAE76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58D082-7308-4BEA-99F4-5AC36462A136}" type="datetime1">
              <a:rPr kumimoji="1" lang="ja-JP" altLang="en-US" smtClean="0"/>
              <a:t>2019/12/19</a:t>
            </a:fld>
            <a:endParaRPr kumimoji="1" lang="ja-JP" altLang="en-US"/>
          </a:p>
        </p:txBody>
      </p:sp>
      <p:sp>
        <p:nvSpPr>
          <p:cNvPr id="5" name="フッター プレースホルダー 4">
            <a:extLst>
              <a:ext uri="{FF2B5EF4-FFF2-40B4-BE49-F238E27FC236}">
                <a16:creationId xmlns:a16="http://schemas.microsoft.com/office/drawing/2014/main" id="{ED0308CD-C1C7-415B-98C5-A18BE88185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EBF200A-AC8C-4219-AD26-D9F1F0A99F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21EADC-ED5C-4C20-98C9-3231D4A92FE3}" type="slidenum">
              <a:rPr kumimoji="1" lang="ja-JP" altLang="en-US" smtClean="0"/>
              <a:t>‹#›</a:t>
            </a:fld>
            <a:endParaRPr kumimoji="1" lang="ja-JP" altLang="en-US"/>
          </a:p>
        </p:txBody>
      </p:sp>
    </p:spTree>
    <p:extLst>
      <p:ext uri="{BB962C8B-B14F-4D97-AF65-F5344CB8AC3E}">
        <p14:creationId xmlns:p14="http://schemas.microsoft.com/office/powerpoint/2010/main" val="4294400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C33DC9-1500-4235-A055-5886E9D52DAE}"/>
              </a:ext>
            </a:extLst>
          </p:cNvPr>
          <p:cNvSpPr>
            <a:spLocks noGrp="1"/>
          </p:cNvSpPr>
          <p:nvPr>
            <p:ph type="ctrTitle"/>
          </p:nvPr>
        </p:nvSpPr>
        <p:spPr>
          <a:xfrm>
            <a:off x="1524000" y="1692275"/>
            <a:ext cx="9144000" cy="2387600"/>
          </a:xfrm>
        </p:spPr>
        <p:txBody>
          <a:bodyPr>
            <a:normAutofit fontScale="90000"/>
          </a:bodyPr>
          <a:lstStyle/>
          <a:p>
            <a:br>
              <a:rPr kumimoji="1" lang="en-US" altLang="ja-JP" dirty="0">
                <a:latin typeface="ＭＳ Ｐゴシック" panose="020B0600070205080204" pitchFamily="50" charset="-128"/>
                <a:ea typeface="ＭＳ Ｐゴシック" panose="020B0600070205080204" pitchFamily="50" charset="-128"/>
              </a:rPr>
            </a:br>
            <a:r>
              <a:rPr kumimoji="1" lang="ja-JP" altLang="en-US" sz="8000" dirty="0">
                <a:latin typeface="ＭＳ Ｐゴシック" panose="020B0600070205080204" pitchFamily="50" charset="-128"/>
                <a:ea typeface="ＭＳ Ｐゴシック" panose="020B0600070205080204" pitchFamily="50" charset="-128"/>
              </a:rPr>
              <a:t>補足資料</a:t>
            </a:r>
            <a:br>
              <a:rPr kumimoji="1" lang="en-US" altLang="ja-JP" sz="8000" dirty="0">
                <a:latin typeface="ＭＳ Ｐゴシック" panose="020B0600070205080204" pitchFamily="50" charset="-128"/>
                <a:ea typeface="ＭＳ Ｐゴシック" panose="020B0600070205080204" pitchFamily="50" charset="-128"/>
              </a:rPr>
            </a:br>
            <a:br>
              <a:rPr kumimoji="1" lang="en-US" altLang="ja-JP" dirty="0">
                <a:latin typeface="ＭＳ Ｐゴシック" panose="020B0600070205080204" pitchFamily="50" charset="-128"/>
                <a:ea typeface="ＭＳ Ｐゴシック" panose="020B0600070205080204" pitchFamily="50" charset="-128"/>
              </a:rPr>
            </a:br>
            <a:r>
              <a:rPr kumimoji="1" lang="en-US" altLang="ja-JP" dirty="0">
                <a:latin typeface="ＭＳ Ｐゴシック" panose="020B0600070205080204" pitchFamily="50" charset="-128"/>
                <a:ea typeface="ＭＳ Ｐゴシック" panose="020B0600070205080204" pitchFamily="50" charset="-128"/>
              </a:rPr>
              <a:t>e</a:t>
            </a:r>
            <a:r>
              <a:rPr kumimoji="1" lang="ja-JP" altLang="en-US" dirty="0">
                <a:latin typeface="ＭＳ Ｐゴシック" panose="020B0600070205080204" pitchFamily="50" charset="-128"/>
                <a:ea typeface="ＭＳ Ｐゴシック" panose="020B0600070205080204" pitchFamily="50" charset="-128"/>
              </a:rPr>
              <a:t>クチコミの有効性</a:t>
            </a:r>
            <a:br>
              <a:rPr kumimoji="1" lang="en-US" altLang="ja-JP" dirty="0">
                <a:latin typeface="ＭＳ Ｐゴシック" panose="020B0600070205080204" pitchFamily="50" charset="-128"/>
                <a:ea typeface="ＭＳ Ｐゴシック" panose="020B0600070205080204" pitchFamily="50" charset="-128"/>
              </a:rPr>
            </a:br>
            <a:r>
              <a:rPr kumimoji="1" lang="en-US" altLang="ja-JP" sz="4000" dirty="0">
                <a:latin typeface="ＭＳ Ｐゴシック" panose="020B0600070205080204" pitchFamily="50" charset="-128"/>
                <a:ea typeface="ＭＳ Ｐゴシック" panose="020B0600070205080204" pitchFamily="50" charset="-128"/>
              </a:rPr>
              <a:t>-</a:t>
            </a:r>
            <a:r>
              <a:rPr kumimoji="1" lang="ja-JP" altLang="en-US" sz="4000" dirty="0">
                <a:latin typeface="ＭＳ Ｐゴシック" panose="020B0600070205080204" pitchFamily="50" charset="-128"/>
                <a:ea typeface="ＭＳ Ｐゴシック" panose="020B0600070205080204" pitchFamily="50" charset="-128"/>
              </a:rPr>
              <a:t>消費者の声を聴く</a:t>
            </a:r>
            <a:r>
              <a:rPr kumimoji="1" lang="en-US" altLang="ja-JP" sz="4000" dirty="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字幕 2">
            <a:extLst>
              <a:ext uri="{FF2B5EF4-FFF2-40B4-BE49-F238E27FC236}">
                <a16:creationId xmlns:a16="http://schemas.microsoft.com/office/drawing/2014/main" id="{536F576A-E20D-4056-931D-927C5EE1EBA6}"/>
              </a:ext>
            </a:extLst>
          </p:cNvPr>
          <p:cNvSpPr>
            <a:spLocks noGrp="1"/>
          </p:cNvSpPr>
          <p:nvPr>
            <p:ph type="subTitle" idx="1"/>
          </p:nvPr>
        </p:nvSpPr>
        <p:spPr>
          <a:xfrm>
            <a:off x="1524000" y="4079875"/>
            <a:ext cx="9144000" cy="1655762"/>
          </a:xfrm>
        </p:spPr>
        <p:txBody>
          <a:bodyPr/>
          <a:lstStyle/>
          <a:p>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東洋大学　峰尾ゼミナール</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太田・大村・石田・佐川・花房・森</a:t>
            </a:r>
          </a:p>
        </p:txBody>
      </p:sp>
      <p:sp>
        <p:nvSpPr>
          <p:cNvPr id="4" name="スライド番号プレースホルダー 3">
            <a:extLst>
              <a:ext uri="{FF2B5EF4-FFF2-40B4-BE49-F238E27FC236}">
                <a16:creationId xmlns:a16="http://schemas.microsoft.com/office/drawing/2014/main" id="{27EA1572-8515-423E-AD3D-5B45CBAEDEF0}"/>
              </a:ext>
            </a:extLst>
          </p:cNvPr>
          <p:cNvSpPr>
            <a:spLocks noGrp="1"/>
          </p:cNvSpPr>
          <p:nvPr>
            <p:ph type="sldNum" sz="quarter" idx="12"/>
          </p:nvPr>
        </p:nvSpPr>
        <p:spPr/>
        <p:txBody>
          <a:bodyPr/>
          <a:lstStyle/>
          <a:p>
            <a:fld id="{F1F1B8C4-9DE0-4406-9D9B-953857B2C0FB}" type="slidenum">
              <a:rPr kumimoji="1" lang="ja-JP" altLang="en-US" smtClean="0"/>
              <a:t>1</a:t>
            </a:fld>
            <a:endParaRPr kumimoji="1" lang="ja-JP" altLang="en-US"/>
          </a:p>
        </p:txBody>
      </p:sp>
    </p:spTree>
    <p:extLst>
      <p:ext uri="{BB962C8B-B14F-4D97-AF65-F5344CB8AC3E}">
        <p14:creationId xmlns:p14="http://schemas.microsoft.com/office/powerpoint/2010/main" val="306655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C342FB5-0C93-4E0F-95FF-2785AB2AE1C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予備調査結果３</a:t>
            </a:r>
          </a:p>
        </p:txBody>
      </p:sp>
      <p:cxnSp>
        <p:nvCxnSpPr>
          <p:cNvPr id="5" name="直線コネクタ 4">
            <a:extLst>
              <a:ext uri="{FF2B5EF4-FFF2-40B4-BE49-F238E27FC236}">
                <a16:creationId xmlns:a16="http://schemas.microsoft.com/office/drawing/2014/main" id="{198FDEDC-6DBC-4209-85B3-9DBB836D99B4}"/>
              </a:ext>
            </a:extLst>
          </p:cNvPr>
          <p:cNvCxnSpPr>
            <a:cxnSpLocks/>
          </p:cNvCxnSpPr>
          <p:nvPr/>
        </p:nvCxnSpPr>
        <p:spPr>
          <a:xfrm>
            <a:off x="614597" y="616757"/>
            <a:ext cx="0" cy="83944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275A508B-E165-44E2-ADCF-FE28C47B8D6B}"/>
              </a:ext>
            </a:extLst>
          </p:cNvPr>
          <p:cNvSpPr txBox="1"/>
          <p:nvPr/>
        </p:nvSpPr>
        <p:spPr>
          <a:xfrm>
            <a:off x="838205" y="1706749"/>
            <a:ext cx="6798275"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感情価が上がるほど関心度への効果は逓減すると考えられる</a:t>
            </a:r>
          </a:p>
        </p:txBody>
      </p:sp>
      <p:sp>
        <p:nvSpPr>
          <p:cNvPr id="43" name="スライド番号プレースホルダー 42">
            <a:extLst>
              <a:ext uri="{FF2B5EF4-FFF2-40B4-BE49-F238E27FC236}">
                <a16:creationId xmlns:a16="http://schemas.microsoft.com/office/drawing/2014/main" id="{A5E0A08D-7F7C-444F-8765-23525A7CF8B9}"/>
              </a:ext>
            </a:extLst>
          </p:cNvPr>
          <p:cNvSpPr>
            <a:spLocks noGrp="1"/>
          </p:cNvSpPr>
          <p:nvPr>
            <p:ph type="sldNum" sz="quarter" idx="12"/>
          </p:nvPr>
        </p:nvSpPr>
        <p:spPr/>
        <p:txBody>
          <a:bodyPr/>
          <a:lstStyle/>
          <a:p>
            <a:fld id="{674DEB59-1C30-42F7-B0F5-E69B20611467}" type="slidenum">
              <a:rPr kumimoji="1" lang="ja-JP" altLang="en-US" smtClean="0"/>
              <a:t>10</a:t>
            </a:fld>
            <a:endParaRPr kumimoji="1" lang="ja-JP" altLang="en-US"/>
          </a:p>
        </p:txBody>
      </p:sp>
      <p:sp>
        <p:nvSpPr>
          <p:cNvPr id="44" name="テキスト ボックス 43">
            <a:extLst>
              <a:ext uri="{FF2B5EF4-FFF2-40B4-BE49-F238E27FC236}">
                <a16:creationId xmlns:a16="http://schemas.microsoft.com/office/drawing/2014/main" id="{8BE24F22-3A1F-4D55-82EA-77805BB7BB18}"/>
              </a:ext>
            </a:extLst>
          </p:cNvPr>
          <p:cNvSpPr txBox="1"/>
          <p:nvPr/>
        </p:nvSpPr>
        <p:spPr>
          <a:xfrm>
            <a:off x="838200" y="2838807"/>
            <a:ext cx="5562600" cy="707886"/>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今回の調査では、感情価が肯定的か否定的かで</a:t>
            </a:r>
            <a:endParaRPr kumimoji="1" lang="en-US" altLang="ja-JP" sz="2000" dirty="0">
              <a:latin typeface="ＭＳ Ｐゴシック" panose="020B0600070205080204" pitchFamily="50" charset="-128"/>
              <a:ea typeface="ＭＳ Ｐゴシック" panose="020B0600070205080204" pitchFamily="50" charset="-128"/>
            </a:endParaRPr>
          </a:p>
          <a:p>
            <a:r>
              <a:rPr kumimoji="1" lang="ja-JP" altLang="en-US" sz="2000" dirty="0">
                <a:latin typeface="ＭＳ Ｐゴシック" panose="020B0600070205080204" pitchFamily="50" charset="-128"/>
                <a:ea typeface="ＭＳ Ｐゴシック" panose="020B0600070205080204" pitchFamily="50" charset="-128"/>
              </a:rPr>
              <a:t>関心度への影響が変化するかを検証する</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F3749EAB-27D7-448B-A019-18D3B85082F8}"/>
              </a:ext>
            </a:extLst>
          </p:cNvPr>
          <p:cNvSpPr txBox="1"/>
          <p:nvPr/>
        </p:nvSpPr>
        <p:spPr>
          <a:xfrm>
            <a:off x="838200" y="4246621"/>
            <a:ext cx="4137454"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なお、検証ではダミー変数を用いる</a:t>
            </a:r>
            <a:endParaRPr kumimoji="1" lang="en-US" altLang="ja-JP" sz="2000" dirty="0">
              <a:latin typeface="ＭＳ Ｐゴシック" panose="020B0600070205080204" pitchFamily="50" charset="-128"/>
              <a:ea typeface="ＭＳ Ｐゴシック" panose="020B0600070205080204" pitchFamily="50" charset="-128"/>
            </a:endParaRPr>
          </a:p>
        </p:txBody>
      </p:sp>
      <p:grpSp>
        <p:nvGrpSpPr>
          <p:cNvPr id="8" name="グループ化 7">
            <a:extLst>
              <a:ext uri="{FF2B5EF4-FFF2-40B4-BE49-F238E27FC236}">
                <a16:creationId xmlns:a16="http://schemas.microsoft.com/office/drawing/2014/main" id="{C7331305-7FC2-4ACC-8541-7BDD649D171F}"/>
              </a:ext>
            </a:extLst>
          </p:cNvPr>
          <p:cNvGrpSpPr/>
          <p:nvPr/>
        </p:nvGrpSpPr>
        <p:grpSpPr>
          <a:xfrm>
            <a:off x="1648523" y="4836077"/>
            <a:ext cx="3941954" cy="1202724"/>
            <a:chOff x="1665949" y="4770175"/>
            <a:chExt cx="3941954" cy="1202724"/>
          </a:xfrm>
        </p:grpSpPr>
        <p:sp>
          <p:nvSpPr>
            <p:cNvPr id="7" name="四角形: 角を丸くする 6">
              <a:extLst>
                <a:ext uri="{FF2B5EF4-FFF2-40B4-BE49-F238E27FC236}">
                  <a16:creationId xmlns:a16="http://schemas.microsoft.com/office/drawing/2014/main" id="{915903F6-12BD-4F00-9827-76B23C113E0C}"/>
                </a:ext>
              </a:extLst>
            </p:cNvPr>
            <p:cNvSpPr/>
            <p:nvPr/>
          </p:nvSpPr>
          <p:spPr>
            <a:xfrm>
              <a:off x="1665949" y="4770175"/>
              <a:ext cx="3941954" cy="1202724"/>
            </a:xfrm>
            <a:prstGeom prst="round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5">
              <a:extLst>
                <a:ext uri="{FF2B5EF4-FFF2-40B4-BE49-F238E27FC236}">
                  <a16:creationId xmlns:a16="http://schemas.microsoft.com/office/drawing/2014/main" id="{C88F92C1-8430-4FA5-8463-920C36D1A208}"/>
                </a:ext>
              </a:extLst>
            </p:cNvPr>
            <p:cNvGrpSpPr/>
            <p:nvPr/>
          </p:nvGrpSpPr>
          <p:grpSpPr>
            <a:xfrm>
              <a:off x="1757748" y="4921670"/>
              <a:ext cx="3723503" cy="849977"/>
              <a:chOff x="889685" y="4951196"/>
              <a:chExt cx="3723503" cy="849977"/>
            </a:xfrm>
          </p:grpSpPr>
          <p:sp>
            <p:nvSpPr>
              <p:cNvPr id="3" name="テキスト ボックス 2">
                <a:extLst>
                  <a:ext uri="{FF2B5EF4-FFF2-40B4-BE49-F238E27FC236}">
                    <a16:creationId xmlns:a16="http://schemas.microsoft.com/office/drawing/2014/main" id="{48CAB547-3274-490C-9802-2FACEE9A72F0}"/>
                  </a:ext>
                </a:extLst>
              </p:cNvPr>
              <p:cNvSpPr txBox="1"/>
              <p:nvPr/>
            </p:nvSpPr>
            <p:spPr>
              <a:xfrm>
                <a:off x="889685" y="4951196"/>
                <a:ext cx="372350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肯定的な感情価（平均以上）→１</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4F8FAD8F-7AAD-40CF-9EDE-F07CF3FAE5EB}"/>
                  </a:ext>
                </a:extLst>
              </p:cNvPr>
              <p:cNvSpPr txBox="1"/>
              <p:nvPr/>
            </p:nvSpPr>
            <p:spPr>
              <a:xfrm>
                <a:off x="889685" y="5401063"/>
                <a:ext cx="3723503" cy="400110"/>
              </a:xfrm>
              <a:prstGeom prst="rect">
                <a:avLst/>
              </a:prstGeom>
              <a:noFill/>
            </p:spPr>
            <p:txBody>
              <a:bodyPr wrap="square" rtlCol="0">
                <a:spAutoFit/>
              </a:bodyPr>
              <a:lstStyle/>
              <a:p>
                <a:r>
                  <a:rPr kumimoji="1" lang="ja-JP" altLang="en-US" sz="2000" dirty="0">
                    <a:latin typeface="ＭＳ Ｐゴシック" panose="020B0600070205080204" pitchFamily="50" charset="-128"/>
                    <a:ea typeface="ＭＳ Ｐゴシック" panose="020B0600070205080204" pitchFamily="50" charset="-128"/>
                  </a:rPr>
                  <a:t>否定的な感情価（平均以下）→０</a:t>
                </a:r>
                <a:endParaRPr kumimoji="1" lang="en-US" altLang="ja-JP" sz="2000" dirty="0">
                  <a:latin typeface="ＭＳ Ｐゴシック" panose="020B0600070205080204" pitchFamily="50" charset="-128"/>
                  <a:ea typeface="ＭＳ Ｐゴシック" panose="020B0600070205080204" pitchFamily="50" charset="-128"/>
                </a:endParaRPr>
              </a:p>
            </p:txBody>
          </p:sp>
        </p:grpSp>
      </p:grpSp>
      <p:pic>
        <p:nvPicPr>
          <p:cNvPr id="14" name="図 13">
            <a:extLst>
              <a:ext uri="{FF2B5EF4-FFF2-40B4-BE49-F238E27FC236}">
                <a16:creationId xmlns:a16="http://schemas.microsoft.com/office/drawing/2014/main" id="{369EAF3E-0F14-4B0A-BE46-6CB0BFE23C20}"/>
              </a:ext>
            </a:extLst>
          </p:cNvPr>
          <p:cNvPicPr>
            <a:picLocks noChangeAspect="1"/>
          </p:cNvPicPr>
          <p:nvPr/>
        </p:nvPicPr>
        <p:blipFill>
          <a:blip r:embed="rId2"/>
          <a:stretch>
            <a:fillRect/>
          </a:stretch>
        </p:blipFill>
        <p:spPr>
          <a:xfrm>
            <a:off x="6492599" y="2358364"/>
            <a:ext cx="4339373" cy="4134511"/>
          </a:xfrm>
          <a:prstGeom prst="rect">
            <a:avLst/>
          </a:prstGeom>
        </p:spPr>
      </p:pic>
      <p:sp>
        <p:nvSpPr>
          <p:cNvPr id="9" name="テキスト ボックス 8">
            <a:extLst>
              <a:ext uri="{FF2B5EF4-FFF2-40B4-BE49-F238E27FC236}">
                <a16:creationId xmlns:a16="http://schemas.microsoft.com/office/drawing/2014/main" id="{905CAF39-419A-4E22-9131-2B2DB5006E38}"/>
              </a:ext>
            </a:extLst>
          </p:cNvPr>
          <p:cNvSpPr txBox="1"/>
          <p:nvPr/>
        </p:nvSpPr>
        <p:spPr>
          <a:xfrm>
            <a:off x="7849242" y="5731024"/>
            <a:ext cx="813043" cy="307777"/>
          </a:xfrm>
          <a:prstGeom prst="rect">
            <a:avLst/>
          </a:prstGeom>
          <a:noFill/>
        </p:spPr>
        <p:txBody>
          <a:bodyPr wrap="none" rtlCol="0">
            <a:spAutoFit/>
          </a:bodyPr>
          <a:lstStyle/>
          <a:p>
            <a:r>
              <a:rPr kumimoji="1" lang="ja-JP" altLang="en-US" sz="1400" dirty="0">
                <a:latin typeface="ＭＳ Ｐゴシック" panose="020B0600070205080204" pitchFamily="50" charset="-128"/>
                <a:ea typeface="ＭＳ Ｐゴシック" panose="020B0600070205080204" pitchFamily="50" charset="-128"/>
              </a:rPr>
              <a:t>平均値：</a:t>
            </a:r>
          </a:p>
        </p:txBody>
      </p:sp>
    </p:spTree>
    <p:extLst>
      <p:ext uri="{BB962C8B-B14F-4D97-AF65-F5344CB8AC3E}">
        <p14:creationId xmlns:p14="http://schemas.microsoft.com/office/powerpoint/2010/main" val="2164900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3E0F0819-A4A9-43B0-A696-4EF1E66ACD59}"/>
              </a:ext>
            </a:extLst>
          </p:cNvPr>
          <p:cNvGraphicFramePr>
            <a:graphicFrameLocks noGrp="1"/>
          </p:cNvGraphicFramePr>
          <p:nvPr/>
        </p:nvGraphicFramePr>
        <p:xfrm>
          <a:off x="838200" y="1690688"/>
          <a:ext cx="8726400" cy="853441"/>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val="3442943534"/>
                    </a:ext>
                  </a:extLst>
                </a:gridCol>
                <a:gridCol w="2001600">
                  <a:extLst>
                    <a:ext uri="{9D8B030D-6E8A-4147-A177-3AD203B41FA5}">
                      <a16:colId xmlns:a16="http://schemas.microsoft.com/office/drawing/2014/main" val="1944627961"/>
                    </a:ext>
                  </a:extLst>
                </a:gridCol>
                <a:gridCol w="2001600">
                  <a:extLst>
                    <a:ext uri="{9D8B030D-6E8A-4147-A177-3AD203B41FA5}">
                      <a16:colId xmlns:a16="http://schemas.microsoft.com/office/drawing/2014/main" val="2367516944"/>
                    </a:ext>
                  </a:extLst>
                </a:gridCol>
                <a:gridCol w="2001600">
                  <a:extLst>
                    <a:ext uri="{9D8B030D-6E8A-4147-A177-3AD203B41FA5}">
                      <a16:colId xmlns:a16="http://schemas.microsoft.com/office/drawing/2014/main" val="1256880887"/>
                    </a:ext>
                  </a:extLst>
                </a:gridCol>
                <a:gridCol w="2001600">
                  <a:extLst>
                    <a:ext uri="{9D8B030D-6E8A-4147-A177-3AD203B41FA5}">
                      <a16:colId xmlns:a16="http://schemas.microsoft.com/office/drawing/2014/main" val="3990995622"/>
                    </a:ext>
                  </a:extLst>
                </a:gridCol>
              </a:tblGrid>
              <a:tr h="228600">
                <a:tc gridSpan="5">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モデルの要約</a:t>
                      </a:r>
                      <a:endParaRPr lang="ja-JP" alt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950214195"/>
                  </a:ext>
                </a:extLst>
              </a:tr>
              <a:tr h="356235">
                <a:tc>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調整済み </a:t>
                      </a:r>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推定値の標準誤差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205711548"/>
                  </a:ext>
                </a:extLst>
              </a:tr>
              <a:tr h="190500">
                <a:tc>
                  <a:txBody>
                    <a:bodyPr/>
                    <a:lstStyle/>
                    <a:p>
                      <a:pPr algn="l" fontAlgn="t"/>
                      <a:r>
                        <a:rPr lang="en-US" altLang="ja-JP" sz="1600" u="none" strike="noStrike">
                          <a:effectLst/>
                          <a:latin typeface="ＭＳ Ｐゴシック" panose="020B0600070205080204" pitchFamily="50" charset="-128"/>
                          <a:ea typeface="ＭＳ Ｐゴシック" panose="020B0600070205080204" pitchFamily="50" charset="-128"/>
                        </a:rPr>
                        <a:t>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.847</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.717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.716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.746489990034425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720937620"/>
                  </a:ext>
                </a:extLst>
              </a:tr>
            </a:tbl>
          </a:graphicData>
        </a:graphic>
      </p:graphicFrame>
      <p:graphicFrame>
        <p:nvGraphicFramePr>
          <p:cNvPr id="5" name="表 4">
            <a:extLst>
              <a:ext uri="{FF2B5EF4-FFF2-40B4-BE49-F238E27FC236}">
                <a16:creationId xmlns:a16="http://schemas.microsoft.com/office/drawing/2014/main" id="{414FDEF7-28DC-4160-A3C7-DC925CBB70F0}"/>
              </a:ext>
            </a:extLst>
          </p:cNvPr>
          <p:cNvGraphicFramePr>
            <a:graphicFrameLocks noGrp="1"/>
          </p:cNvGraphicFramePr>
          <p:nvPr/>
        </p:nvGraphicFramePr>
        <p:xfrm>
          <a:off x="838200" y="2813339"/>
          <a:ext cx="8726400" cy="1248412"/>
        </p:xfrm>
        <a:graphic>
          <a:graphicData uri="http://schemas.openxmlformats.org/drawingml/2006/table">
            <a:tbl>
              <a:tblPr>
                <a:tableStyleId>{5C22544A-7EE6-4342-B048-85BDC9FD1C3A}</a:tableStyleId>
              </a:tblPr>
              <a:tblGrid>
                <a:gridCol w="698400">
                  <a:extLst>
                    <a:ext uri="{9D8B030D-6E8A-4147-A177-3AD203B41FA5}">
                      <a16:colId xmlns:a16="http://schemas.microsoft.com/office/drawing/2014/main" val="509378306"/>
                    </a:ext>
                  </a:extLst>
                </a:gridCol>
                <a:gridCol w="774000">
                  <a:extLst>
                    <a:ext uri="{9D8B030D-6E8A-4147-A177-3AD203B41FA5}">
                      <a16:colId xmlns:a16="http://schemas.microsoft.com/office/drawing/2014/main" val="3764544556"/>
                    </a:ext>
                  </a:extLst>
                </a:gridCol>
                <a:gridCol w="1450800">
                  <a:extLst>
                    <a:ext uri="{9D8B030D-6E8A-4147-A177-3AD203B41FA5}">
                      <a16:colId xmlns:a16="http://schemas.microsoft.com/office/drawing/2014/main" val="2009134892"/>
                    </a:ext>
                  </a:extLst>
                </a:gridCol>
                <a:gridCol w="1450800">
                  <a:extLst>
                    <a:ext uri="{9D8B030D-6E8A-4147-A177-3AD203B41FA5}">
                      <a16:colId xmlns:a16="http://schemas.microsoft.com/office/drawing/2014/main" val="1641433654"/>
                    </a:ext>
                  </a:extLst>
                </a:gridCol>
                <a:gridCol w="1450800">
                  <a:extLst>
                    <a:ext uri="{9D8B030D-6E8A-4147-A177-3AD203B41FA5}">
                      <a16:colId xmlns:a16="http://schemas.microsoft.com/office/drawing/2014/main" val="3981984398"/>
                    </a:ext>
                  </a:extLst>
                </a:gridCol>
                <a:gridCol w="1450800">
                  <a:extLst>
                    <a:ext uri="{9D8B030D-6E8A-4147-A177-3AD203B41FA5}">
                      <a16:colId xmlns:a16="http://schemas.microsoft.com/office/drawing/2014/main" val="1922415058"/>
                    </a:ext>
                  </a:extLst>
                </a:gridCol>
                <a:gridCol w="1450800">
                  <a:extLst>
                    <a:ext uri="{9D8B030D-6E8A-4147-A177-3AD203B41FA5}">
                      <a16:colId xmlns:a16="http://schemas.microsoft.com/office/drawing/2014/main" val="3156506386"/>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分散分析</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42189455"/>
                  </a:ext>
                </a:extLst>
              </a:tr>
              <a:tr h="190500">
                <a:tc gridSpan="2">
                  <a:txBody>
                    <a:bodyPr/>
                    <a:lstStyle/>
                    <a:p>
                      <a:pPr algn="l" fontAlgn="b"/>
                      <a:r>
                        <a:rPr lang="ja-JP" altLang="en-US" sz="1600" u="none" strike="noStrike">
                          <a:effectLst/>
                          <a:latin typeface="ＭＳ Ｐゴシック" panose="020B0600070205080204" pitchFamily="50" charset="-128"/>
                          <a:ea typeface="ＭＳ Ｐゴシック" panose="020B0600070205080204" pitchFamily="50" charset="-128"/>
                        </a:rPr>
                        <a:t>モデル</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平方和</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自由度</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平均平方</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F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1313118097"/>
                  </a:ext>
                </a:extLst>
              </a:tr>
              <a:tr h="190500">
                <a:tc rowSpan="3">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回帰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1699.915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339.983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610.112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sz="1600" u="none" strike="noStrike">
                          <a:effectLst/>
                          <a:latin typeface="ＭＳ Ｐゴシック" panose="020B0600070205080204" pitchFamily="50" charset="-128"/>
                          <a:ea typeface="ＭＳ Ｐゴシック" panose="020B0600070205080204" pitchFamily="50" charset="-128"/>
                        </a:rPr>
                        <a:t>.000</a:t>
                      </a:r>
                      <a:r>
                        <a:rPr lang="en-US" sz="1600" u="none" strike="noStrike" baseline="30000">
                          <a:effectLst/>
                          <a:latin typeface="ＭＳ Ｐゴシック" panose="020B0600070205080204" pitchFamily="50" charset="-128"/>
                          <a:ea typeface="ＭＳ Ｐゴシック" panose="020B0600070205080204" pitchFamily="50" charset="-128"/>
                        </a:rPr>
                        <a:t>b</a:t>
                      </a:r>
                      <a:endParaRPr 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444083028"/>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残差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670.926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1204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.557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a:effectLst/>
                          <a:latin typeface="ＭＳ Ｐゴシック" panose="020B0600070205080204" pitchFamily="50" charset="-128"/>
                          <a:ea typeface="ＭＳ Ｐゴシック" panose="020B0600070205080204" pitchFamily="50" charset="-128"/>
                        </a:rPr>
                        <a:t>　</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a:effectLst/>
                          <a:latin typeface="ＭＳ Ｐゴシック" panose="020B0600070205080204" pitchFamily="50" charset="-128"/>
                          <a:ea typeface="ＭＳ Ｐゴシック" panose="020B0600070205080204" pitchFamily="50" charset="-128"/>
                        </a:rPr>
                        <a:t>　</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971504320"/>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合計</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2370.841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1209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50519523"/>
                  </a:ext>
                </a:extLst>
              </a:tr>
            </a:tbl>
          </a:graphicData>
        </a:graphic>
      </p:graphicFrame>
      <p:graphicFrame>
        <p:nvGraphicFramePr>
          <p:cNvPr id="8" name="表 7">
            <a:extLst>
              <a:ext uri="{FF2B5EF4-FFF2-40B4-BE49-F238E27FC236}">
                <a16:creationId xmlns:a16="http://schemas.microsoft.com/office/drawing/2014/main" id="{97B75E72-FF09-405A-A691-FFEA45E47765}"/>
              </a:ext>
            </a:extLst>
          </p:cNvPr>
          <p:cNvGraphicFramePr>
            <a:graphicFrameLocks noGrp="1"/>
          </p:cNvGraphicFramePr>
          <p:nvPr>
            <p:extLst>
              <p:ext uri="{D42A27DB-BD31-4B8C-83A1-F6EECF244321}">
                <p14:modId xmlns:p14="http://schemas.microsoft.com/office/powerpoint/2010/main" val="4070426479"/>
              </p:ext>
            </p:extLst>
          </p:nvPr>
        </p:nvGraphicFramePr>
        <p:xfrm>
          <a:off x="838200" y="4346041"/>
          <a:ext cx="8057823" cy="2242824"/>
        </p:xfrm>
        <a:graphic>
          <a:graphicData uri="http://schemas.openxmlformats.org/drawingml/2006/table">
            <a:tbl>
              <a:tblPr>
                <a:tableStyleId>{5C22544A-7EE6-4342-B048-85BDC9FD1C3A}</a:tableStyleId>
              </a:tblPr>
              <a:tblGrid>
                <a:gridCol w="173039">
                  <a:extLst>
                    <a:ext uri="{9D8B030D-6E8A-4147-A177-3AD203B41FA5}">
                      <a16:colId xmlns:a16="http://schemas.microsoft.com/office/drawing/2014/main" val="2215755400"/>
                    </a:ext>
                  </a:extLst>
                </a:gridCol>
                <a:gridCol w="1809751">
                  <a:extLst>
                    <a:ext uri="{9D8B030D-6E8A-4147-A177-3AD203B41FA5}">
                      <a16:colId xmlns:a16="http://schemas.microsoft.com/office/drawing/2014/main" val="138153741"/>
                    </a:ext>
                  </a:extLst>
                </a:gridCol>
                <a:gridCol w="1326488">
                  <a:extLst>
                    <a:ext uri="{9D8B030D-6E8A-4147-A177-3AD203B41FA5}">
                      <a16:colId xmlns:a16="http://schemas.microsoft.com/office/drawing/2014/main" val="3977232073"/>
                    </a:ext>
                  </a:extLst>
                </a:gridCol>
                <a:gridCol w="1326488">
                  <a:extLst>
                    <a:ext uri="{9D8B030D-6E8A-4147-A177-3AD203B41FA5}">
                      <a16:colId xmlns:a16="http://schemas.microsoft.com/office/drawing/2014/main" val="3602206089"/>
                    </a:ext>
                  </a:extLst>
                </a:gridCol>
                <a:gridCol w="1087439">
                  <a:extLst>
                    <a:ext uri="{9D8B030D-6E8A-4147-A177-3AD203B41FA5}">
                      <a16:colId xmlns:a16="http://schemas.microsoft.com/office/drawing/2014/main" val="1721162371"/>
                    </a:ext>
                  </a:extLst>
                </a:gridCol>
                <a:gridCol w="1167309">
                  <a:extLst>
                    <a:ext uri="{9D8B030D-6E8A-4147-A177-3AD203B41FA5}">
                      <a16:colId xmlns:a16="http://schemas.microsoft.com/office/drawing/2014/main" val="779126343"/>
                    </a:ext>
                  </a:extLst>
                </a:gridCol>
                <a:gridCol w="1167309">
                  <a:extLst>
                    <a:ext uri="{9D8B030D-6E8A-4147-A177-3AD203B41FA5}">
                      <a16:colId xmlns:a16="http://schemas.microsoft.com/office/drawing/2014/main" val="1121148495"/>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係数</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84013415"/>
                  </a:ext>
                </a:extLst>
              </a:tr>
              <a:tr h="190500">
                <a:tc rowSpan="2" gridSpan="2">
                  <a:txBody>
                    <a:bodyPr/>
                    <a:lstStyle/>
                    <a:p>
                      <a:pPr algn="l" fontAlgn="b"/>
                      <a:r>
                        <a:rPr lang="ja-JP" altLang="en-US" sz="1600" u="none" strike="noStrike">
                          <a:effectLst/>
                          <a:latin typeface="ＭＳ Ｐゴシック" panose="020B0600070205080204" pitchFamily="50" charset="-128"/>
                          <a:ea typeface="ＭＳ Ｐゴシック" panose="020B0600070205080204" pitchFamily="50" charset="-128"/>
                        </a:rPr>
                        <a:t>モデル</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hMerge="1">
                  <a:txBody>
                    <a:bodyPr/>
                    <a:lstStyle/>
                    <a:p>
                      <a:endParaRPr kumimoji="1" lang="ja-JP" altLang="en-US"/>
                    </a:p>
                  </a:txBody>
                  <a:tcPr/>
                </a:tc>
                <a:tc gridSpan="2">
                  <a:txBody>
                    <a:bodyPr/>
                    <a:lstStyle/>
                    <a:p>
                      <a:pPr algn="ctr" fontAlgn="b"/>
                      <a:r>
                        <a:rPr lang="zh-TW" altLang="en-US" sz="1600" u="none" strike="noStrike">
                          <a:effectLst/>
                          <a:latin typeface="ＭＳ Ｐゴシック" panose="020B0600070205080204" pitchFamily="50" charset="-128"/>
                          <a:ea typeface="ＭＳ Ｐゴシック" panose="020B0600070205080204" pitchFamily="50" charset="-128"/>
                        </a:rPr>
                        <a:t>非標準化係数</a:t>
                      </a:r>
                      <a:endParaRPr lang="zh-TW"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a:effectLst/>
                          <a:latin typeface="ＭＳ Ｐゴシック" panose="020B0600070205080204" pitchFamily="50" charset="-128"/>
                          <a:ea typeface="ＭＳ Ｐゴシック" panose="020B0600070205080204" pitchFamily="50" charset="-128"/>
                        </a:rPr>
                        <a:t>標準化係数</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t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2880679464"/>
                  </a:ext>
                </a:extLst>
              </a:tr>
              <a:tr h="19050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ベータ</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48942461"/>
                  </a:ext>
                </a:extLst>
              </a:tr>
              <a:tr h="190500">
                <a:tc rowSpan="6">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a:t>
                      </a:r>
                      <a:r>
                        <a:rPr lang="ja-JP" altLang="en-US" sz="1600" u="none" strike="noStrike" dirty="0">
                          <a:effectLst/>
                          <a:latin typeface="ＭＳ Ｐゴシック" panose="020B0600070205080204" pitchFamily="50" charset="-128"/>
                          <a:ea typeface="ＭＳ Ｐゴシック" panose="020B0600070205080204" pitchFamily="50" charset="-128"/>
                        </a:rPr>
                        <a:t>定数</a:t>
                      </a:r>
                      <a:r>
                        <a:rPr lang="en-US" altLang="ja-JP" sz="1600" u="none" strike="noStrike" dirty="0">
                          <a:effectLst/>
                          <a:latin typeface="ＭＳ Ｐゴシック" panose="020B0600070205080204" pitchFamily="50" charset="-128"/>
                          <a:ea typeface="ＭＳ Ｐゴシック" panose="020B0600070205080204" pitchFamily="50" charset="-128"/>
                        </a:rPr>
                        <a:t>)</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-1.756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1.082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a:effectLst/>
                          <a:latin typeface="ＭＳ Ｐゴシック" panose="020B0600070205080204" pitchFamily="50" charset="-128"/>
                          <a:ea typeface="ＭＳ Ｐゴシック" panose="020B0600070205080204" pitchFamily="50" charset="-128"/>
                        </a:rPr>
                        <a:t>　</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-1.623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.105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719277256"/>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感情価</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1.994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.353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.310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5.655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706114869"/>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ダミー変数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3.483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1.336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1.244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2.606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603039908"/>
                  </a:ext>
                </a:extLst>
              </a:tr>
              <a:tr h="190500">
                <a:tc vMerge="1">
                  <a:txBody>
                    <a:bodyPr/>
                    <a:lstStyle/>
                    <a:p>
                      <a:endParaRPr kumimoji="1" lang="ja-JP" altLang="en-US"/>
                    </a:p>
                  </a:txBody>
                  <a:tcPr/>
                </a:tc>
                <a:tc>
                  <a:txBody>
                    <a:bodyPr/>
                    <a:lstStyle/>
                    <a:p>
                      <a:pPr algn="l" fontAlgn="t"/>
                      <a:r>
                        <a:rPr lang="ja-JP" altLang="en-US" sz="1600" dirty="0">
                          <a:latin typeface="ＭＳ Ｐゴシック" panose="020B0600070205080204" pitchFamily="50" charset="-128"/>
                          <a:ea typeface="ＭＳ Ｐゴシック" panose="020B0600070205080204" pitchFamily="50" charset="-128"/>
                        </a:rPr>
                        <a:t>ダミー変数</a:t>
                      </a:r>
                      <a:r>
                        <a:rPr lang="en-US" altLang="ja-JP" sz="1600" dirty="0">
                          <a:latin typeface="ＭＳ Ｐゴシック" panose="020B0600070205080204" pitchFamily="50" charset="-128"/>
                          <a:ea typeface="ＭＳ Ｐゴシック" panose="020B0600070205080204" pitchFamily="50" charset="-128"/>
                        </a:rPr>
                        <a:t>×</a:t>
                      </a:r>
                      <a:r>
                        <a:rPr lang="ja-JP" altLang="en-US" sz="1600" dirty="0">
                          <a:latin typeface="ＭＳ Ｐゴシック" panose="020B0600070205080204" pitchFamily="50" charset="-128"/>
                          <a:ea typeface="ＭＳ Ｐゴシック" panose="020B0600070205080204" pitchFamily="50" charset="-128"/>
                        </a:rPr>
                        <a:t>感情価</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-1.007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.405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-1.270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-2.484</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.013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858679326"/>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標準偏差（対数）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.346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.187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.029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1.850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.065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006436917"/>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件数（対数）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.787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.030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.625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26.470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443208629"/>
                  </a:ext>
                </a:extLst>
              </a:tr>
            </a:tbl>
          </a:graphicData>
        </a:graphic>
      </p:graphicFrame>
      <p:sp>
        <p:nvSpPr>
          <p:cNvPr id="2" name="タイトル 1">
            <a:extLst>
              <a:ext uri="{FF2B5EF4-FFF2-40B4-BE49-F238E27FC236}">
                <a16:creationId xmlns:a16="http://schemas.microsoft.com/office/drawing/2014/main" id="{E6848814-B66F-47CB-947B-02018FAB652A}"/>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結果３</a:t>
            </a:r>
          </a:p>
        </p:txBody>
      </p:sp>
      <p:sp>
        <p:nvSpPr>
          <p:cNvPr id="4" name="正方形/長方形 3">
            <a:extLst>
              <a:ext uri="{FF2B5EF4-FFF2-40B4-BE49-F238E27FC236}">
                <a16:creationId xmlns:a16="http://schemas.microsoft.com/office/drawing/2014/main" id="{F8CA09DA-4642-4213-8A68-A020A9F31FF3}"/>
              </a:ext>
            </a:extLst>
          </p:cNvPr>
          <p:cNvSpPr/>
          <p:nvPr/>
        </p:nvSpPr>
        <p:spPr>
          <a:xfrm>
            <a:off x="838200" y="2545719"/>
            <a:ext cx="8023654" cy="276999"/>
          </a:xfrm>
          <a:prstGeom prst="rect">
            <a:avLst/>
          </a:prstGeom>
        </p:spPr>
        <p:txBody>
          <a:bodyPr wrap="square">
            <a:spAutoFit/>
          </a:bodyPr>
          <a:lstStyle/>
          <a:p>
            <a:r>
              <a:rPr lang="ja-JP" altLang="en-US" sz="1200" dirty="0">
                <a:latin typeface="ＭＳ Ｐゴシック" panose="020B0600070205080204" pitchFamily="50" charset="-128"/>
                <a:ea typeface="ＭＳ Ｐゴシック" panose="020B0600070205080204" pitchFamily="50" charset="-128"/>
              </a:rPr>
              <a:t>a. 予測値: (定数)、件数（対数）, 標準偏差（対数）, ダミー変数, 感情価, ダミー変数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感情価</a:t>
            </a:r>
          </a:p>
        </p:txBody>
      </p:sp>
      <p:sp>
        <p:nvSpPr>
          <p:cNvPr id="6" name="正方形/長方形 5">
            <a:extLst>
              <a:ext uri="{FF2B5EF4-FFF2-40B4-BE49-F238E27FC236}">
                <a16:creationId xmlns:a16="http://schemas.microsoft.com/office/drawing/2014/main" id="{C9DE9BC8-0FA9-4382-90F2-BC5602050345}"/>
              </a:ext>
            </a:extLst>
          </p:cNvPr>
          <p:cNvSpPr/>
          <p:nvPr/>
        </p:nvSpPr>
        <p:spPr>
          <a:xfrm>
            <a:off x="838200" y="4052372"/>
            <a:ext cx="2323072" cy="276999"/>
          </a:xfrm>
          <a:prstGeom prst="rect">
            <a:avLst/>
          </a:prstGeom>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従属変数 保存</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数（対数）</a:t>
            </a:r>
          </a:p>
        </p:txBody>
      </p:sp>
      <p:sp>
        <p:nvSpPr>
          <p:cNvPr id="7" name="正方形/長方形 6">
            <a:extLst>
              <a:ext uri="{FF2B5EF4-FFF2-40B4-BE49-F238E27FC236}">
                <a16:creationId xmlns:a16="http://schemas.microsoft.com/office/drawing/2014/main" id="{5A869AD2-FA5B-48E9-B159-63B293996447}"/>
              </a:ext>
            </a:extLst>
          </p:cNvPr>
          <p:cNvSpPr/>
          <p:nvPr/>
        </p:nvSpPr>
        <p:spPr>
          <a:xfrm>
            <a:off x="2992957" y="4059785"/>
            <a:ext cx="8023654" cy="276999"/>
          </a:xfrm>
          <a:prstGeom prst="rect">
            <a:avLst/>
          </a:prstGeom>
        </p:spPr>
        <p:txBody>
          <a:bodyPr wrap="square">
            <a:spAutoFit/>
          </a:bodyPr>
          <a:lstStyle/>
          <a:p>
            <a:r>
              <a:rPr lang="ja-JP" altLang="en-US" sz="1200" dirty="0">
                <a:latin typeface="ＭＳ Ｐゴシック" panose="020B0600070205080204" pitchFamily="50" charset="-128"/>
                <a:ea typeface="ＭＳ Ｐゴシック" panose="020B0600070205080204" pitchFamily="50" charset="-128"/>
              </a:rPr>
              <a:t>b. 予測値: (定数)、件数（対数）, 標準偏差（対数）, ダミー変数, 感情価, ダミー変数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感情価</a:t>
            </a:r>
          </a:p>
        </p:txBody>
      </p:sp>
      <p:sp>
        <p:nvSpPr>
          <p:cNvPr id="9" name="正方形/長方形 8">
            <a:extLst>
              <a:ext uri="{FF2B5EF4-FFF2-40B4-BE49-F238E27FC236}">
                <a16:creationId xmlns:a16="http://schemas.microsoft.com/office/drawing/2014/main" id="{1EDC57AC-2D08-4982-A9FC-2D8889F39709}"/>
              </a:ext>
            </a:extLst>
          </p:cNvPr>
          <p:cNvSpPr/>
          <p:nvPr/>
        </p:nvSpPr>
        <p:spPr>
          <a:xfrm>
            <a:off x="838200" y="6584933"/>
            <a:ext cx="2185214" cy="276999"/>
          </a:xfrm>
          <a:prstGeom prst="rect">
            <a:avLst/>
          </a:prstGeom>
        </p:spPr>
        <p:txBody>
          <a:bodyPr wrap="none">
            <a:spAutoFit/>
          </a:bodyPr>
          <a:lstStyle/>
          <a:p>
            <a:r>
              <a:rPr lang="ja-JP" altLang="en-US" sz="1200" dirty="0">
                <a:latin typeface="ＭＳ Ｐゴシック" panose="020B0600070205080204" pitchFamily="50" charset="-128"/>
                <a:ea typeface="ＭＳ Ｐゴシック" panose="020B0600070205080204" pitchFamily="50" charset="-128"/>
              </a:rPr>
              <a:t>a. 従属変数 保存タグ数（対数）</a:t>
            </a:r>
          </a:p>
        </p:txBody>
      </p:sp>
      <p:sp>
        <p:nvSpPr>
          <p:cNvPr id="10" name="スライド番号プレースホルダー 9">
            <a:extLst>
              <a:ext uri="{FF2B5EF4-FFF2-40B4-BE49-F238E27FC236}">
                <a16:creationId xmlns:a16="http://schemas.microsoft.com/office/drawing/2014/main" id="{0893C57B-CA74-4ABE-87C9-ACFC29F3EE2F}"/>
              </a:ext>
            </a:extLst>
          </p:cNvPr>
          <p:cNvSpPr>
            <a:spLocks noGrp="1"/>
          </p:cNvSpPr>
          <p:nvPr>
            <p:ph type="sldNum" sz="quarter" idx="12"/>
          </p:nvPr>
        </p:nvSpPr>
        <p:spPr/>
        <p:txBody>
          <a:bodyPr/>
          <a:lstStyle/>
          <a:p>
            <a:fld id="{F1F1B8C4-9DE0-4406-9D9B-953857B2C0FB}" type="slidenum">
              <a:rPr kumimoji="1" lang="ja-JP" altLang="en-US" smtClean="0"/>
              <a:t>11</a:t>
            </a:fld>
            <a:endParaRPr kumimoji="1" lang="ja-JP" altLang="en-US"/>
          </a:p>
        </p:txBody>
      </p:sp>
      <p:sp>
        <p:nvSpPr>
          <p:cNvPr id="11" name="四角形: 角を丸くする 10">
            <a:extLst>
              <a:ext uri="{FF2B5EF4-FFF2-40B4-BE49-F238E27FC236}">
                <a16:creationId xmlns:a16="http://schemas.microsoft.com/office/drawing/2014/main" id="{72011A5C-9CED-4F09-A524-31A82E56A3FF}"/>
              </a:ext>
            </a:extLst>
          </p:cNvPr>
          <p:cNvSpPr/>
          <p:nvPr/>
        </p:nvSpPr>
        <p:spPr>
          <a:xfrm>
            <a:off x="9096632" y="4936653"/>
            <a:ext cx="1771135" cy="160225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FF0000"/>
                </a:solidFill>
                <a:latin typeface="ＭＳ Ｐゴシック" panose="020B0600070205080204" pitchFamily="50" charset="-128"/>
                <a:ea typeface="ＭＳ Ｐゴシック" panose="020B0600070205080204" pitchFamily="50" charset="-128"/>
              </a:rPr>
              <a:t>支持</a:t>
            </a:r>
          </a:p>
        </p:txBody>
      </p:sp>
    </p:spTree>
    <p:extLst>
      <p:ext uri="{BB962C8B-B14F-4D97-AF65-F5344CB8AC3E}">
        <p14:creationId xmlns:p14="http://schemas.microsoft.com/office/powerpoint/2010/main" val="761120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06637B-B8B1-475B-943D-7594DD5968A4}"/>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回帰直線</a:t>
            </a:r>
          </a:p>
        </p:txBody>
      </p:sp>
      <p:sp>
        <p:nvSpPr>
          <p:cNvPr id="3" name="スライド番号プレースホルダー 2">
            <a:extLst>
              <a:ext uri="{FF2B5EF4-FFF2-40B4-BE49-F238E27FC236}">
                <a16:creationId xmlns:a16="http://schemas.microsoft.com/office/drawing/2014/main" id="{45A28AEC-C82F-4FE1-9C45-ED749CFD3D2B}"/>
              </a:ext>
            </a:extLst>
          </p:cNvPr>
          <p:cNvSpPr>
            <a:spLocks noGrp="1"/>
          </p:cNvSpPr>
          <p:nvPr>
            <p:ph type="sldNum" sz="quarter" idx="12"/>
          </p:nvPr>
        </p:nvSpPr>
        <p:spPr/>
        <p:txBody>
          <a:bodyPr/>
          <a:lstStyle/>
          <a:p>
            <a:fld id="{F1F1B8C4-9DE0-4406-9D9B-953857B2C0FB}" type="slidenum">
              <a:rPr kumimoji="1" lang="ja-JP" altLang="en-US" smtClean="0"/>
              <a:t>12</a:t>
            </a:fld>
            <a:endParaRPr kumimoji="1" lang="ja-JP" altLang="en-US"/>
          </a:p>
        </p:txBody>
      </p:sp>
      <p:sp>
        <p:nvSpPr>
          <p:cNvPr id="35" name="テキスト ボックス 34">
            <a:extLst>
              <a:ext uri="{FF2B5EF4-FFF2-40B4-BE49-F238E27FC236}">
                <a16:creationId xmlns:a16="http://schemas.microsoft.com/office/drawing/2014/main" id="{31DD9480-580C-492A-98DD-B748BB762986}"/>
              </a:ext>
            </a:extLst>
          </p:cNvPr>
          <p:cNvSpPr txBox="1"/>
          <p:nvPr/>
        </p:nvSpPr>
        <p:spPr>
          <a:xfrm>
            <a:off x="3058950" y="1846010"/>
            <a:ext cx="6074099" cy="369332"/>
          </a:xfrm>
          <a:prstGeom prst="rect">
            <a:avLst/>
          </a:prstGeom>
          <a:noFill/>
        </p:spPr>
        <p:txBody>
          <a:bodyPr wrap="none" rtlCol="0">
            <a:spAutoFit/>
          </a:bodyPr>
          <a:lstStyle/>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err="1">
                <a:latin typeface="ＭＳ Ｐゴシック" panose="020B0600070205080204" pitchFamily="50" charset="-128"/>
                <a:ea typeface="ＭＳ Ｐゴシック" panose="020B0600070205080204" pitchFamily="50" charset="-128"/>
              </a:rPr>
              <a:t>score+b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r>
              <a:rPr lang="ja-JP" altLang="en-US" dirty="0">
                <a:latin typeface="ＭＳ Ｐゴシック" panose="020B0600070205080204" pitchFamily="50" charset="-128"/>
                <a:ea typeface="ＭＳ Ｐゴシック" panose="020B0600070205080204" pitchFamily="50" charset="-128"/>
              </a:rPr>
              <a:t>･</a:t>
            </a:r>
            <a:r>
              <a:rPr lang="en-US" altLang="ja-JP" dirty="0" err="1">
                <a:latin typeface="ＭＳ Ｐゴシック" panose="020B0600070205080204" pitchFamily="50" charset="-128"/>
                <a:ea typeface="ＭＳ Ｐゴシック" panose="020B0600070205080204" pitchFamily="50" charset="-128"/>
              </a:rPr>
              <a:t>Dummy+cDummy</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（コントロール変数）</a:t>
            </a:r>
            <a:endParaRPr lang="en-US" altLang="ja-JP" dirty="0">
              <a:latin typeface="ＭＳ Ｐゴシック" panose="020B0600070205080204" pitchFamily="50" charset="-128"/>
              <a:ea typeface="ＭＳ Ｐゴシック" panose="020B0600070205080204" pitchFamily="50" charset="-128"/>
            </a:endParaRPr>
          </a:p>
        </p:txBody>
      </p:sp>
      <p:sp>
        <p:nvSpPr>
          <p:cNvPr id="39" name="テキスト ボックス 38">
            <a:extLst>
              <a:ext uri="{FF2B5EF4-FFF2-40B4-BE49-F238E27FC236}">
                <a16:creationId xmlns:a16="http://schemas.microsoft.com/office/drawing/2014/main" id="{49BFF648-12C0-4912-91B9-0B43C17F4B2E}"/>
              </a:ext>
            </a:extLst>
          </p:cNvPr>
          <p:cNvSpPr txBox="1"/>
          <p:nvPr/>
        </p:nvSpPr>
        <p:spPr>
          <a:xfrm>
            <a:off x="3058950" y="6103008"/>
            <a:ext cx="3536546" cy="646331"/>
          </a:xfrm>
          <a:prstGeom prst="rect">
            <a:avLst/>
          </a:prstGeom>
          <a:noFill/>
          <a:ln w="19050">
            <a:solidFill>
              <a:schemeClr val="tx1"/>
            </a:solidFill>
          </a:ln>
        </p:spPr>
        <p:txBody>
          <a:bodyPr wrap="none" rtlCol="0">
            <a:spAutoFit/>
          </a:bodyPr>
          <a:lstStyle/>
          <a:p>
            <a:pPr marL="285750" indent="-285750">
              <a:buFont typeface="Arial" panose="020B0604020202020204" pitchFamily="34" charset="0"/>
              <a:buChar char="•"/>
            </a:pPr>
            <a:r>
              <a:rPr lang="ja-JP" altLang="en-US" dirty="0">
                <a:latin typeface="ＭＳ Ｐゴシック" panose="020B0600070205080204" pitchFamily="50" charset="-128"/>
                <a:ea typeface="ＭＳ Ｐゴシック" panose="020B0600070205080204" pitchFamily="50" charset="-128"/>
              </a:rPr>
              <a:t>ダミー変数が</a:t>
            </a:r>
            <a:r>
              <a:rPr lang="en-US" altLang="ja-JP" dirty="0">
                <a:latin typeface="ＭＳ Ｐゴシック" panose="020B0600070205080204" pitchFamily="50" charset="-128"/>
                <a:ea typeface="ＭＳ Ｐゴシック" panose="020B0600070205080204" pitchFamily="50" charset="-128"/>
              </a:rPr>
              <a:t>0(</a:t>
            </a:r>
            <a:r>
              <a:rPr lang="ja-JP" altLang="en-US" dirty="0">
                <a:latin typeface="ＭＳ Ｐゴシック" panose="020B0600070205080204" pitchFamily="50" charset="-128"/>
                <a:ea typeface="ＭＳ Ｐゴシック" panose="020B0600070205080204" pitchFamily="50" charset="-128"/>
              </a:rPr>
              <a:t>平均以下</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のとき</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score</a:t>
            </a:r>
          </a:p>
        </p:txBody>
      </p:sp>
      <p:sp>
        <p:nvSpPr>
          <p:cNvPr id="41" name="テキスト ボックス 40">
            <a:extLst>
              <a:ext uri="{FF2B5EF4-FFF2-40B4-BE49-F238E27FC236}">
                <a16:creationId xmlns:a16="http://schemas.microsoft.com/office/drawing/2014/main" id="{08A6A812-CC51-441F-87D8-81C37D143D61}"/>
              </a:ext>
            </a:extLst>
          </p:cNvPr>
          <p:cNvSpPr txBox="1"/>
          <p:nvPr/>
        </p:nvSpPr>
        <p:spPr>
          <a:xfrm>
            <a:off x="640314" y="4129298"/>
            <a:ext cx="3954929" cy="646331"/>
          </a:xfrm>
          <a:prstGeom prst="rect">
            <a:avLst/>
          </a:prstGeom>
          <a:noFill/>
          <a:ln w="19050">
            <a:solidFill>
              <a:schemeClr val="tx1"/>
            </a:solidFill>
          </a:ln>
        </p:spPr>
        <p:txBody>
          <a:bodyPr wrap="none" rtlCol="0">
            <a:spAutoFit/>
          </a:bodyPr>
          <a:lstStyle/>
          <a:p>
            <a:pPr marL="285750" indent="-285750">
              <a:buFont typeface="Arial" panose="020B0604020202020204" pitchFamily="34" charset="0"/>
              <a:buChar char="•"/>
            </a:pPr>
            <a:r>
              <a:rPr lang="ja-JP" altLang="en-US" dirty="0">
                <a:latin typeface="ＭＳ Ｐゴシック" panose="020B0600070205080204" pitchFamily="50" charset="-128"/>
                <a:ea typeface="ＭＳ Ｐゴシック" panose="020B0600070205080204" pitchFamily="50" charset="-128"/>
              </a:rPr>
              <a:t>ダミー変数が</a:t>
            </a:r>
            <a:r>
              <a:rPr lang="en-US" altLang="ja-JP" dirty="0">
                <a:latin typeface="ＭＳ Ｐゴシック" panose="020B0600070205080204" pitchFamily="50" charset="-128"/>
                <a:ea typeface="ＭＳ Ｐゴシック" panose="020B0600070205080204" pitchFamily="50" charset="-128"/>
              </a:rPr>
              <a:t>1(</a:t>
            </a:r>
            <a:r>
              <a:rPr lang="ja-JP" altLang="en-US" dirty="0">
                <a:latin typeface="ＭＳ Ｐゴシック" panose="020B0600070205080204" pitchFamily="50" charset="-128"/>
                <a:ea typeface="ＭＳ Ｐゴシック" panose="020B0600070205080204" pitchFamily="50" charset="-128"/>
              </a:rPr>
              <a:t>平均以上）のとき</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err="1">
                <a:latin typeface="ＭＳ Ｐゴシック" panose="020B0600070205080204" pitchFamily="50" charset="-128"/>
                <a:ea typeface="ＭＳ Ｐゴシック" panose="020B0600070205080204" pitchFamily="50" charset="-128"/>
              </a:rPr>
              <a:t>score+b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r>
              <a:rPr lang="ja-JP" altLang="en-US" dirty="0">
                <a:latin typeface="ＭＳ Ｐゴシック" panose="020B0600070205080204" pitchFamily="50" charset="-128"/>
                <a:ea typeface="ＭＳ Ｐゴシック" panose="020B0600070205080204" pitchFamily="50" charset="-128"/>
              </a:rPr>
              <a:t>･</a:t>
            </a:r>
            <a:r>
              <a:rPr lang="en-US" altLang="ja-JP" dirty="0" err="1">
                <a:latin typeface="ＭＳ Ｐゴシック" panose="020B0600070205080204" pitchFamily="50" charset="-128"/>
                <a:ea typeface="ＭＳ Ｐゴシック" panose="020B0600070205080204" pitchFamily="50" charset="-128"/>
              </a:rPr>
              <a:t>Dummy+cDummy</a:t>
            </a:r>
            <a:endParaRPr lang="en-US" altLang="ja-JP" dirty="0">
              <a:latin typeface="ＭＳ Ｐゴシック" panose="020B0600070205080204" pitchFamily="50" charset="-128"/>
              <a:ea typeface="ＭＳ Ｐゴシック" panose="020B0600070205080204" pitchFamily="50" charset="-128"/>
            </a:endParaRPr>
          </a:p>
        </p:txBody>
      </p:sp>
      <p:pic>
        <p:nvPicPr>
          <p:cNvPr id="4" name="図 3">
            <a:extLst>
              <a:ext uri="{FF2B5EF4-FFF2-40B4-BE49-F238E27FC236}">
                <a16:creationId xmlns:a16="http://schemas.microsoft.com/office/drawing/2014/main" id="{B5F34CCD-97BA-42CB-A5A8-9D556362EDD7}"/>
              </a:ext>
            </a:extLst>
          </p:cNvPr>
          <p:cNvPicPr>
            <a:picLocks noChangeAspect="1"/>
          </p:cNvPicPr>
          <p:nvPr/>
        </p:nvPicPr>
        <p:blipFill>
          <a:blip r:embed="rId2"/>
          <a:stretch>
            <a:fillRect/>
          </a:stretch>
        </p:blipFill>
        <p:spPr>
          <a:xfrm>
            <a:off x="4477759" y="2689051"/>
            <a:ext cx="4548010" cy="4060288"/>
          </a:xfrm>
          <a:prstGeom prst="rect">
            <a:avLst/>
          </a:prstGeom>
        </p:spPr>
      </p:pic>
      <p:cxnSp>
        <p:nvCxnSpPr>
          <p:cNvPr id="6" name="カギ線コネクタ 5"/>
          <p:cNvCxnSpPr/>
          <p:nvPr/>
        </p:nvCxnSpPr>
        <p:spPr>
          <a:xfrm>
            <a:off x="3971925" y="4775629"/>
            <a:ext cx="595752" cy="418208"/>
          </a:xfrm>
          <a:prstGeom prst="bentConnector3">
            <a:avLst>
              <a:gd name="adj1" fmla="val 50000"/>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058950" y="2181220"/>
            <a:ext cx="6199133" cy="369332"/>
          </a:xfrm>
          <a:prstGeom prst="rect">
            <a:avLst/>
          </a:prstGeom>
          <a:noFill/>
        </p:spPr>
        <p:txBody>
          <a:bodyPr wrap="none" rtlCol="0">
            <a:spAutoFit/>
          </a:bodyPr>
          <a:lstStyle/>
          <a:p>
            <a:r>
              <a:rPr lang="en-US" altLang="ja-JP" dirty="0">
                <a:latin typeface="ＭＳ Ｐゴシック" panose="020B0600070205080204" pitchFamily="50" charset="-128"/>
                <a:ea typeface="ＭＳ Ｐゴシック" panose="020B0600070205080204" pitchFamily="50" charset="-128"/>
              </a:rPr>
              <a:t>y=</a:t>
            </a:r>
            <a:r>
              <a:rPr lang="ja-JP" altLang="en-US" dirty="0">
                <a:latin typeface="ＭＳ Ｐゴシック" panose="020B0600070205080204" pitchFamily="50" charset="-128"/>
                <a:ea typeface="ＭＳ Ｐゴシック" panose="020B0600070205080204" pitchFamily="50" charset="-128"/>
              </a:rPr>
              <a:t>切片</a:t>
            </a:r>
            <a:r>
              <a:rPr lang="en-US" altLang="ja-JP" dirty="0">
                <a:latin typeface="ＭＳ Ｐゴシック" panose="020B0600070205080204" pitchFamily="50" charset="-128"/>
                <a:ea typeface="ＭＳ Ｐゴシック" panose="020B0600070205080204" pitchFamily="50" charset="-128"/>
              </a:rPr>
              <a:t>+b</a:t>
            </a:r>
            <a:r>
              <a:rPr lang="en-US" altLang="ja-JP" baseline="-25000" dirty="0">
                <a:latin typeface="ＭＳ Ｐゴシック" panose="020B0600070205080204" pitchFamily="50" charset="-128"/>
                <a:ea typeface="ＭＳ Ｐゴシック" panose="020B0600070205080204" pitchFamily="50" charset="-128"/>
              </a:rPr>
              <a:t>1</a:t>
            </a:r>
            <a:r>
              <a:rPr lang="ja-JP" altLang="en-US" dirty="0">
                <a:latin typeface="ＭＳ Ｐゴシック" panose="020B0600070205080204" pitchFamily="50" charset="-128"/>
                <a:ea typeface="ＭＳ Ｐゴシック" panose="020B0600070205080204" pitchFamily="50" charset="-128"/>
              </a:rPr>
              <a:t>感情価</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感情価･ダミー変数</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（コントロール変数）</a:t>
            </a:r>
            <a:endParaRPr lang="en-US" altLang="ja-JP" dirty="0"/>
          </a:p>
        </p:txBody>
      </p:sp>
    </p:spTree>
    <p:extLst>
      <p:ext uri="{BB962C8B-B14F-4D97-AF65-F5344CB8AC3E}">
        <p14:creationId xmlns:p14="http://schemas.microsoft.com/office/powerpoint/2010/main" val="32321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AF8F73-71EE-4E3E-A539-D80B8B2A1320}"/>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平均以下・平均以上のときの重回帰式</a:t>
            </a:r>
          </a:p>
        </p:txBody>
      </p:sp>
      <p:sp>
        <p:nvSpPr>
          <p:cNvPr id="3" name="スライド番号プレースホルダー 2">
            <a:extLst>
              <a:ext uri="{FF2B5EF4-FFF2-40B4-BE49-F238E27FC236}">
                <a16:creationId xmlns:a16="http://schemas.microsoft.com/office/drawing/2014/main" id="{D7C7E58B-5353-4C8A-B333-5BB7A01D3C47}"/>
              </a:ext>
            </a:extLst>
          </p:cNvPr>
          <p:cNvSpPr>
            <a:spLocks noGrp="1"/>
          </p:cNvSpPr>
          <p:nvPr>
            <p:ph type="sldNum" sz="quarter" idx="12"/>
          </p:nvPr>
        </p:nvSpPr>
        <p:spPr/>
        <p:txBody>
          <a:bodyPr/>
          <a:lstStyle/>
          <a:p>
            <a:fld id="{F1F1B8C4-9DE0-4406-9D9B-953857B2C0FB}" type="slidenum">
              <a:rPr kumimoji="1" lang="ja-JP" altLang="en-US" smtClean="0"/>
              <a:t>13</a:t>
            </a:fld>
            <a:endParaRPr kumimoji="1" lang="ja-JP" altLang="en-US"/>
          </a:p>
        </p:txBody>
      </p:sp>
      <p:pic>
        <p:nvPicPr>
          <p:cNvPr id="14" name="図 13">
            <a:extLst>
              <a:ext uri="{FF2B5EF4-FFF2-40B4-BE49-F238E27FC236}">
                <a16:creationId xmlns:a16="http://schemas.microsoft.com/office/drawing/2014/main" id="{FB44360D-06ED-4D7E-8450-B2ABC0E58FAA}"/>
              </a:ext>
            </a:extLst>
          </p:cNvPr>
          <p:cNvPicPr>
            <a:picLocks noChangeAspect="1"/>
          </p:cNvPicPr>
          <p:nvPr/>
        </p:nvPicPr>
        <p:blipFill>
          <a:blip r:embed="rId2"/>
          <a:stretch>
            <a:fillRect/>
          </a:stretch>
        </p:blipFill>
        <p:spPr>
          <a:xfrm>
            <a:off x="1448477" y="1855176"/>
            <a:ext cx="3618290" cy="3422149"/>
          </a:xfrm>
          <a:prstGeom prst="rect">
            <a:avLst/>
          </a:prstGeom>
        </p:spPr>
      </p:pic>
      <p:sp>
        <p:nvSpPr>
          <p:cNvPr id="15" name="正方形/長方形 14">
            <a:extLst>
              <a:ext uri="{FF2B5EF4-FFF2-40B4-BE49-F238E27FC236}">
                <a16:creationId xmlns:a16="http://schemas.microsoft.com/office/drawing/2014/main" id="{93D5CFF3-BA1B-4224-9321-BD51C19D337A}"/>
              </a:ext>
            </a:extLst>
          </p:cNvPr>
          <p:cNvSpPr/>
          <p:nvPr/>
        </p:nvSpPr>
        <p:spPr>
          <a:xfrm>
            <a:off x="1339781" y="5105648"/>
            <a:ext cx="3954929" cy="1477328"/>
          </a:xfrm>
          <a:prstGeom prst="rect">
            <a:avLst/>
          </a:prstGeom>
        </p:spPr>
        <p:txBody>
          <a:bodyPr wrap="none">
            <a:spAutoFit/>
          </a:bodyPr>
          <a:lstStyle/>
          <a:p>
            <a:r>
              <a:rPr lang="ja-JP" altLang="en-US" dirty="0">
                <a:latin typeface="ＭＳ Ｐゴシック" panose="020B0600070205080204" pitchFamily="50" charset="-128"/>
                <a:ea typeface="ＭＳ Ｐゴシック" panose="020B0600070205080204" pitchFamily="50" charset="-128"/>
              </a:rPr>
              <a:t>平均以下のとき</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err="1">
                <a:latin typeface="ＭＳ Ｐゴシック" panose="020B0600070205080204" pitchFamily="50" charset="-128"/>
                <a:ea typeface="ＭＳ Ｐゴシック" panose="020B0600070205080204" pitchFamily="50" charset="-128"/>
              </a:rPr>
              <a:t>score+b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r>
              <a:rPr lang="ja-JP" altLang="en-US" dirty="0">
                <a:latin typeface="ＭＳ Ｐゴシック" panose="020B0600070205080204" pitchFamily="50" charset="-128"/>
                <a:ea typeface="ＭＳ Ｐゴシック" panose="020B0600070205080204" pitchFamily="50" charset="-128"/>
              </a:rPr>
              <a:t>･</a:t>
            </a:r>
            <a:r>
              <a:rPr lang="en-US" altLang="ja-JP" dirty="0" err="1">
                <a:latin typeface="ＭＳ Ｐゴシック" panose="020B0600070205080204" pitchFamily="50" charset="-128"/>
                <a:ea typeface="ＭＳ Ｐゴシック" panose="020B0600070205080204" pitchFamily="50" charset="-128"/>
              </a:rPr>
              <a:t>Dummy+cDummy</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D=0</a:t>
            </a:r>
            <a:r>
              <a:rPr lang="ja-JP" altLang="en-US" dirty="0">
                <a:latin typeface="ＭＳ Ｐゴシック" panose="020B0600070205080204" pitchFamily="50" charset="-128"/>
                <a:ea typeface="ＭＳ Ｐゴシック" panose="020B0600070205080204" pitchFamily="50" charset="-128"/>
              </a:rPr>
              <a:t>を代入</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score</a:t>
            </a:r>
          </a:p>
          <a:p>
            <a:r>
              <a:rPr lang="ja-JP" altLang="en-US" dirty="0">
                <a:latin typeface="ＭＳ Ｐゴシック" panose="020B0600070205080204" pitchFamily="50" charset="-128"/>
                <a:ea typeface="ＭＳ Ｐゴシック" panose="020B0600070205080204" pitchFamily="50" charset="-128"/>
              </a:rPr>
              <a:t>傾きは</a:t>
            </a:r>
            <a:r>
              <a:rPr lang="en-US" altLang="ja-JP" dirty="0">
                <a:latin typeface="ＭＳ Ｐゴシック" panose="020B0600070205080204" pitchFamily="50" charset="-128"/>
                <a:ea typeface="ＭＳ Ｐゴシック" panose="020B0600070205080204" pitchFamily="50" charset="-128"/>
              </a:rPr>
              <a:t>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 </a:t>
            </a:r>
            <a:r>
              <a:rPr lang="ja-JP" altLang="en-US" dirty="0">
                <a:latin typeface="ＭＳ Ｐゴシック" panose="020B0600070205080204" pitchFamily="50" charset="-128"/>
                <a:ea typeface="ＭＳ Ｐゴシック" panose="020B0600070205080204" pitchFamily="50" charset="-128"/>
              </a:rPr>
              <a:t>切片は</a:t>
            </a:r>
            <a:r>
              <a:rPr lang="en-US" altLang="ja-JP" dirty="0">
                <a:latin typeface="ＭＳ Ｐゴシック" panose="020B0600070205080204" pitchFamily="50" charset="-128"/>
                <a:ea typeface="ＭＳ Ｐゴシック" panose="020B0600070205080204" pitchFamily="50" charset="-128"/>
              </a:rPr>
              <a:t>a</a:t>
            </a:r>
          </a:p>
        </p:txBody>
      </p:sp>
      <p:sp>
        <p:nvSpPr>
          <p:cNvPr id="20" name="正方形/長方形 19">
            <a:extLst>
              <a:ext uri="{FF2B5EF4-FFF2-40B4-BE49-F238E27FC236}">
                <a16:creationId xmlns:a16="http://schemas.microsoft.com/office/drawing/2014/main" id="{15433877-F7A1-4E82-94B0-4867586F2C41}"/>
              </a:ext>
            </a:extLst>
          </p:cNvPr>
          <p:cNvSpPr/>
          <p:nvPr/>
        </p:nvSpPr>
        <p:spPr>
          <a:xfrm>
            <a:off x="2619259" y="3736212"/>
            <a:ext cx="97840" cy="369332"/>
          </a:xfrm>
          <a:prstGeom prst="rect">
            <a:avLst/>
          </a:prstGeom>
        </p:spPr>
        <p:txBody>
          <a:bodyPr wrap="square">
            <a:spAutoFit/>
          </a:bodyPr>
          <a:lstStyle/>
          <a:p>
            <a:r>
              <a:rPr lang="ja-JP" altLang="en-US" dirty="0">
                <a:latin typeface="ＭＳ Ｐゴシック" panose="020B0600070205080204" pitchFamily="50" charset="-128"/>
                <a:ea typeface="ＭＳ Ｐゴシック" panose="020B0600070205080204" pitchFamily="50" charset="-128"/>
              </a:rPr>
              <a:t>₁</a:t>
            </a:r>
            <a:endParaRPr lang="ja-JP" altLang="en-US" dirty="0"/>
          </a:p>
        </p:txBody>
      </p:sp>
      <p:sp>
        <p:nvSpPr>
          <p:cNvPr id="61" name="テキスト ボックス 60">
            <a:extLst>
              <a:ext uri="{FF2B5EF4-FFF2-40B4-BE49-F238E27FC236}">
                <a16:creationId xmlns:a16="http://schemas.microsoft.com/office/drawing/2014/main" id="{47D78DF2-69DE-464A-B4E0-F17CBA8CA88C}"/>
              </a:ext>
            </a:extLst>
          </p:cNvPr>
          <p:cNvSpPr txBox="1"/>
          <p:nvPr/>
        </p:nvSpPr>
        <p:spPr>
          <a:xfrm>
            <a:off x="6483157" y="4967149"/>
            <a:ext cx="3954929" cy="1754326"/>
          </a:xfrm>
          <a:prstGeom prst="rect">
            <a:avLst/>
          </a:prstGeom>
          <a:noFill/>
        </p:spPr>
        <p:txBody>
          <a:bodyPr wrap="none" rtlCol="0">
            <a:spAutoFit/>
          </a:bodyPr>
          <a:lstStyle/>
          <a:p>
            <a:r>
              <a:rPr lang="ja-JP" altLang="en-US" dirty="0">
                <a:latin typeface="ＭＳ Ｐゴシック" panose="020B0600070205080204" pitchFamily="50" charset="-128"/>
                <a:ea typeface="ＭＳ Ｐゴシック" panose="020B0600070205080204" pitchFamily="50" charset="-128"/>
              </a:rPr>
              <a:t>平均以上のとき</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err="1">
                <a:latin typeface="ＭＳ Ｐゴシック" panose="020B0600070205080204" pitchFamily="50" charset="-128"/>
                <a:ea typeface="ＭＳ Ｐゴシック" panose="020B0600070205080204" pitchFamily="50" charset="-128"/>
              </a:rPr>
              <a:t>score+b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r>
              <a:rPr lang="ja-JP" altLang="en-US" dirty="0">
                <a:latin typeface="ＭＳ Ｐゴシック" panose="020B0600070205080204" pitchFamily="50" charset="-128"/>
                <a:ea typeface="ＭＳ Ｐゴシック" panose="020B0600070205080204" pitchFamily="50" charset="-128"/>
              </a:rPr>
              <a:t>･</a:t>
            </a:r>
            <a:r>
              <a:rPr lang="en-US" altLang="ja-JP" dirty="0" err="1">
                <a:latin typeface="ＭＳ Ｐゴシック" panose="020B0600070205080204" pitchFamily="50" charset="-128"/>
                <a:ea typeface="ＭＳ Ｐゴシック" panose="020B0600070205080204" pitchFamily="50" charset="-128"/>
              </a:rPr>
              <a:t>Dummy+cDummy</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D=1</a:t>
            </a:r>
            <a:r>
              <a:rPr lang="ja-JP" altLang="en-US" dirty="0">
                <a:latin typeface="ＭＳ Ｐゴシック" panose="020B0600070205080204" pitchFamily="50" charset="-128"/>
                <a:ea typeface="ＭＳ Ｐゴシック" panose="020B0600070205080204" pitchFamily="50" charset="-128"/>
              </a:rPr>
              <a:t>を代入</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t>
            </a:r>
            <a:r>
              <a:rPr lang="en-US" altLang="ja-JP" dirty="0" err="1">
                <a:latin typeface="ＭＳ Ｐゴシック" panose="020B0600070205080204" pitchFamily="50" charset="-128"/>
                <a:ea typeface="ＭＳ Ｐゴシック" panose="020B0600070205080204" pitchFamily="50" charset="-128"/>
              </a:rPr>
              <a:t>a+b</a:t>
            </a:r>
            <a:r>
              <a:rPr lang="ja-JP" altLang="en-US" dirty="0">
                <a:latin typeface="ＭＳ Ｐゴシック" panose="020B0600070205080204" pitchFamily="50" charset="-128"/>
                <a:ea typeface="ＭＳ Ｐゴシック" panose="020B0600070205080204" pitchFamily="50" charset="-128"/>
              </a:rPr>
              <a:t>₁</a:t>
            </a:r>
            <a:r>
              <a:rPr lang="en-US" altLang="ja-JP" dirty="0" err="1">
                <a:latin typeface="ＭＳ Ｐゴシック" panose="020B0600070205080204" pitchFamily="50" charset="-128"/>
                <a:ea typeface="ＭＳ Ｐゴシック" panose="020B0600070205080204" pitchFamily="50" charset="-128"/>
              </a:rPr>
              <a:t>score+b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br>
              <a:rPr lang="en-US" altLang="ja-JP" dirty="0">
                <a:latin typeface="ＭＳ Ｐゴシック" panose="020B0600070205080204" pitchFamily="50" charset="-128"/>
                <a:ea typeface="ＭＳ Ｐゴシック" panose="020B0600070205080204" pitchFamily="50" charset="-128"/>
              </a:rPr>
            </a:br>
            <a:r>
              <a:rPr lang="en-US" altLang="ja-JP" dirty="0">
                <a:latin typeface="ＭＳ Ｐゴシック" panose="020B0600070205080204" pitchFamily="50" charset="-128"/>
                <a:ea typeface="ＭＳ Ｐゴシック" panose="020B0600070205080204" pitchFamily="50" charset="-128"/>
              </a:rPr>
              <a:t> =(</a:t>
            </a:r>
            <a:r>
              <a:rPr lang="en-US" altLang="ja-JP" dirty="0" err="1">
                <a:latin typeface="ＭＳ Ｐゴシック" panose="020B0600070205080204" pitchFamily="50" charset="-128"/>
                <a:ea typeface="ＭＳ Ｐゴシック" panose="020B0600070205080204" pitchFamily="50" charset="-128"/>
              </a:rPr>
              <a:t>a+c</a:t>
            </a:r>
            <a:r>
              <a:rPr lang="en-US" altLang="ja-JP" dirty="0">
                <a:latin typeface="ＭＳ Ｐゴシック" panose="020B0600070205080204" pitchFamily="50" charset="-128"/>
                <a:ea typeface="ＭＳ Ｐゴシック" panose="020B0600070205080204" pitchFamily="50" charset="-128"/>
              </a:rPr>
              <a:t>)+(b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score</a:t>
            </a:r>
          </a:p>
          <a:p>
            <a:r>
              <a:rPr lang="ja-JP" altLang="en-US" dirty="0">
                <a:latin typeface="ＭＳ Ｐゴシック" panose="020B0600070205080204" pitchFamily="50" charset="-128"/>
                <a:ea typeface="ＭＳ Ｐゴシック" panose="020B0600070205080204" pitchFamily="50" charset="-128"/>
              </a:rPr>
              <a:t>傾きは</a:t>
            </a:r>
            <a:r>
              <a:rPr lang="en-US" altLang="ja-JP" dirty="0">
                <a:latin typeface="ＭＳ Ｐゴシック" panose="020B0600070205080204" pitchFamily="50" charset="-128"/>
                <a:ea typeface="ＭＳ Ｐゴシック" panose="020B0600070205080204" pitchFamily="50" charset="-128"/>
              </a:rPr>
              <a:t>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lang="ja-JP" altLang="en-US" baseline="30000" dirty="0">
                <a:latin typeface="ＭＳ Ｐゴシック" panose="020B0600070205080204" pitchFamily="50" charset="-128"/>
                <a:ea typeface="ＭＳ Ｐゴシック" panose="020B0600070205080204" pitchFamily="50" charset="-128"/>
              </a:rPr>
              <a:t>　</a:t>
            </a:r>
            <a:r>
              <a:rPr lang="ja-JP" altLang="en-US" dirty="0">
                <a:latin typeface="ＭＳ Ｐゴシック" panose="020B0600070205080204" pitchFamily="50" charset="-128"/>
                <a:ea typeface="ＭＳ Ｐゴシック" panose="020B0600070205080204" pitchFamily="50" charset="-128"/>
              </a:rPr>
              <a:t>切片は</a:t>
            </a:r>
            <a:r>
              <a:rPr lang="en-US" altLang="ja-JP" dirty="0" err="1">
                <a:latin typeface="ＭＳ Ｐゴシック" panose="020B0600070205080204" pitchFamily="50" charset="-128"/>
                <a:ea typeface="ＭＳ Ｐゴシック" panose="020B0600070205080204" pitchFamily="50" charset="-128"/>
              </a:rPr>
              <a:t>a+c</a:t>
            </a:r>
            <a:endParaRPr lang="en-US" altLang="ja-JP"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2619259" y="1469866"/>
            <a:ext cx="1800493" cy="369332"/>
          </a:xfrm>
          <a:prstGeom prst="rect">
            <a:avLst/>
          </a:prstGeom>
          <a:noFill/>
        </p:spPr>
        <p:txBody>
          <a:bodyPr wrap="none" rtlCol="0">
            <a:spAutoFit/>
          </a:bodyPr>
          <a:lstStyle/>
          <a:p>
            <a:r>
              <a:rPr kumimoji="1" lang="ja-JP" altLang="en-US" dirty="0"/>
              <a:t>否定的な感情価</a:t>
            </a:r>
          </a:p>
        </p:txBody>
      </p:sp>
      <p:sp>
        <p:nvSpPr>
          <p:cNvPr id="5" name="テキスト ボックス 4"/>
          <p:cNvSpPr txBox="1"/>
          <p:nvPr/>
        </p:nvSpPr>
        <p:spPr>
          <a:xfrm>
            <a:off x="7165731" y="1463919"/>
            <a:ext cx="1800493" cy="369332"/>
          </a:xfrm>
          <a:prstGeom prst="rect">
            <a:avLst/>
          </a:prstGeom>
          <a:noFill/>
        </p:spPr>
        <p:txBody>
          <a:bodyPr wrap="none" rtlCol="0">
            <a:spAutoFit/>
          </a:bodyPr>
          <a:lstStyle/>
          <a:p>
            <a:r>
              <a:rPr kumimoji="1" lang="ja-JP" altLang="en-US" dirty="0"/>
              <a:t>肯定的な感情価</a:t>
            </a:r>
          </a:p>
        </p:txBody>
      </p:sp>
      <p:pic>
        <p:nvPicPr>
          <p:cNvPr id="7" name="図 6"/>
          <p:cNvPicPr>
            <a:picLocks noChangeAspect="1"/>
          </p:cNvPicPr>
          <p:nvPr/>
        </p:nvPicPr>
        <p:blipFill>
          <a:blip r:embed="rId3"/>
          <a:stretch>
            <a:fillRect/>
          </a:stretch>
        </p:blipFill>
        <p:spPr>
          <a:xfrm>
            <a:off x="6096000" y="1833251"/>
            <a:ext cx="3810440" cy="3292013"/>
          </a:xfrm>
          <a:prstGeom prst="rect">
            <a:avLst/>
          </a:prstGeom>
        </p:spPr>
      </p:pic>
    </p:spTree>
    <p:extLst>
      <p:ext uri="{BB962C8B-B14F-4D97-AF65-F5344CB8AC3E}">
        <p14:creationId xmlns:p14="http://schemas.microsoft.com/office/powerpoint/2010/main" val="1022035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D7A9AD-5A7B-425D-9AE0-C742DEBD39F2}"/>
              </a:ext>
            </a:extLst>
          </p:cNvPr>
          <p:cNvSpPr>
            <a:spLocks noGrp="1"/>
          </p:cNvSpPr>
          <p:nvPr>
            <p:ph type="title"/>
          </p:nvPr>
        </p:nvSpPr>
        <p:spPr>
          <a:xfrm>
            <a:off x="914400" y="628308"/>
            <a:ext cx="10515600" cy="1325563"/>
          </a:xfrm>
        </p:spPr>
        <p:txBody>
          <a:bodyPr/>
          <a:lstStyle/>
          <a:p>
            <a:r>
              <a:rPr lang="ja-JP" altLang="en-US" dirty="0">
                <a:latin typeface="ＭＳ Ｐゴシック" panose="020B0600070205080204" pitchFamily="50" charset="-128"/>
                <a:ea typeface="ＭＳ Ｐゴシック" panose="020B0600070205080204" pitchFamily="50" charset="-128"/>
              </a:rPr>
              <a:t>平均以上のとき関心度の増加量が減る理由</a:t>
            </a:r>
            <a:endParaRPr kumimoji="1" lang="ja-JP" altLang="en-US" dirty="0"/>
          </a:p>
        </p:txBody>
      </p:sp>
      <p:sp>
        <p:nvSpPr>
          <p:cNvPr id="3" name="スライド番号プレースホルダー 2">
            <a:extLst>
              <a:ext uri="{FF2B5EF4-FFF2-40B4-BE49-F238E27FC236}">
                <a16:creationId xmlns:a16="http://schemas.microsoft.com/office/drawing/2014/main" id="{7073CE78-52E0-4B29-9A81-52A93A27284C}"/>
              </a:ext>
            </a:extLst>
          </p:cNvPr>
          <p:cNvSpPr>
            <a:spLocks noGrp="1"/>
          </p:cNvSpPr>
          <p:nvPr>
            <p:ph type="sldNum" sz="quarter" idx="12"/>
          </p:nvPr>
        </p:nvSpPr>
        <p:spPr/>
        <p:txBody>
          <a:bodyPr/>
          <a:lstStyle/>
          <a:p>
            <a:fld id="{F1F1B8C4-9DE0-4406-9D9B-953857B2C0FB}" type="slidenum">
              <a:rPr kumimoji="1" lang="ja-JP" altLang="en-US" smtClean="0"/>
              <a:t>14</a:t>
            </a:fld>
            <a:endParaRPr kumimoji="1" lang="ja-JP" altLang="en-US"/>
          </a:p>
        </p:txBody>
      </p:sp>
      <p:pic>
        <p:nvPicPr>
          <p:cNvPr id="5" name="図 4">
            <a:extLst>
              <a:ext uri="{FF2B5EF4-FFF2-40B4-BE49-F238E27FC236}">
                <a16:creationId xmlns:a16="http://schemas.microsoft.com/office/drawing/2014/main" id="{97175042-904B-4B2C-A292-D88E12C9EE14}"/>
              </a:ext>
            </a:extLst>
          </p:cNvPr>
          <p:cNvPicPr>
            <a:picLocks noChangeAspect="1"/>
          </p:cNvPicPr>
          <p:nvPr/>
        </p:nvPicPr>
        <p:blipFill>
          <a:blip r:embed="rId2"/>
          <a:stretch>
            <a:fillRect/>
          </a:stretch>
        </p:blipFill>
        <p:spPr>
          <a:xfrm>
            <a:off x="6418306" y="3700557"/>
            <a:ext cx="3853006" cy="518205"/>
          </a:xfrm>
          <a:prstGeom prst="rect">
            <a:avLst/>
          </a:prstGeom>
        </p:spPr>
      </p:pic>
      <p:sp>
        <p:nvSpPr>
          <p:cNvPr id="6" name="テキスト ボックス 5">
            <a:extLst>
              <a:ext uri="{FF2B5EF4-FFF2-40B4-BE49-F238E27FC236}">
                <a16:creationId xmlns:a16="http://schemas.microsoft.com/office/drawing/2014/main" id="{DD731E80-3859-4656-880B-90D1DB7DA238}"/>
              </a:ext>
            </a:extLst>
          </p:cNvPr>
          <p:cNvSpPr txBox="1"/>
          <p:nvPr/>
        </p:nvSpPr>
        <p:spPr>
          <a:xfrm>
            <a:off x="4848313" y="4230068"/>
            <a:ext cx="3703258" cy="369332"/>
          </a:xfrm>
          <a:prstGeom prst="rect">
            <a:avLst/>
          </a:prstGeom>
          <a:noFill/>
        </p:spPr>
        <p:txBody>
          <a:bodyPr wrap="none" rtlCol="0">
            <a:spAutoFit/>
          </a:bodyPr>
          <a:lstStyle/>
          <a:p>
            <a:r>
              <a:rPr kumimoji="1" lang="en-US" altLang="ja-JP" dirty="0">
                <a:latin typeface="ＭＳ Ｐゴシック" panose="020B0600070205080204" pitchFamily="50" charset="-128"/>
                <a:ea typeface="ＭＳ Ｐゴシック" panose="020B0600070205080204" pitchFamily="50" charset="-128"/>
              </a:rPr>
              <a:t>b</a:t>
            </a:r>
            <a:r>
              <a:rPr kumimoji="1" lang="ja-JP" altLang="en-US" dirty="0">
                <a:latin typeface="ＭＳ Ｐゴシック" panose="020B0600070205080204" pitchFamily="50" charset="-128"/>
                <a:ea typeface="ＭＳ Ｐゴシック" panose="020B0600070205080204" pitchFamily="50" charset="-128"/>
              </a:rPr>
              <a:t>₁</a:t>
            </a:r>
            <a:r>
              <a:rPr kumimoji="1" lang="en-US" altLang="ja-JP" dirty="0">
                <a:latin typeface="ＭＳ Ｐゴシック" panose="020B0600070205080204" pitchFamily="50" charset="-128"/>
                <a:ea typeface="ＭＳ Ｐゴシック" panose="020B0600070205080204" pitchFamily="50" charset="-128"/>
              </a:rPr>
              <a:t>+b</a:t>
            </a:r>
            <a:r>
              <a:rPr kumimoji="1" lang="en-US" altLang="ja-JP" baseline="30000"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のとき：１上がったときの</a:t>
            </a:r>
            <a:r>
              <a:rPr lang="ja-JP" altLang="en-US" dirty="0">
                <a:latin typeface="ＭＳ Ｐゴシック" panose="020B0600070205080204" pitchFamily="50" charset="-128"/>
                <a:ea typeface="ＭＳ Ｐゴシック" panose="020B0600070205080204" pitchFamily="50" charset="-128"/>
              </a:rPr>
              <a:t>増加分</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F4F09455-BB79-41F0-BC9B-579FB700C73E}"/>
              </a:ext>
            </a:extLst>
          </p:cNvPr>
          <p:cNvSpPr/>
          <p:nvPr/>
        </p:nvSpPr>
        <p:spPr>
          <a:xfrm flipH="1">
            <a:off x="8487036" y="4230068"/>
            <a:ext cx="4079511" cy="369332"/>
          </a:xfrm>
          <a:prstGeom prst="rect">
            <a:avLst/>
          </a:prstGeom>
        </p:spPr>
        <p:txBody>
          <a:bodyPr wrap="square">
            <a:spAutoFit/>
          </a:bodyPr>
          <a:lstStyle/>
          <a:p>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のとき：１上がったときの減少分</a:t>
            </a:r>
            <a:endParaRPr lang="ja-JP" altLang="en-US" dirty="0"/>
          </a:p>
        </p:txBody>
      </p:sp>
      <p:sp>
        <p:nvSpPr>
          <p:cNvPr id="8" name="矢印: 下 7">
            <a:extLst>
              <a:ext uri="{FF2B5EF4-FFF2-40B4-BE49-F238E27FC236}">
                <a16:creationId xmlns:a16="http://schemas.microsoft.com/office/drawing/2014/main" id="{4BD2D506-E8F9-4EA4-91C7-D014E34D5088}"/>
              </a:ext>
            </a:extLst>
          </p:cNvPr>
          <p:cNvSpPr/>
          <p:nvPr/>
        </p:nvSpPr>
        <p:spPr>
          <a:xfrm>
            <a:off x="8166996" y="4644160"/>
            <a:ext cx="640080" cy="518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a:extLst>
              <a:ext uri="{FF2B5EF4-FFF2-40B4-BE49-F238E27FC236}">
                <a16:creationId xmlns:a16="http://schemas.microsoft.com/office/drawing/2014/main" id="{7F0A1EA6-9A86-456E-9F36-5B84171D89C7}"/>
              </a:ext>
            </a:extLst>
          </p:cNvPr>
          <p:cNvSpPr txBox="1"/>
          <p:nvPr/>
        </p:nvSpPr>
        <p:spPr>
          <a:xfrm>
            <a:off x="4667527" y="5207125"/>
            <a:ext cx="7581714" cy="1200329"/>
          </a:xfrm>
          <a:prstGeom prst="rect">
            <a:avLst/>
          </a:prstGeom>
          <a:noFill/>
        </p:spPr>
        <p:txBody>
          <a:bodyPr wrap="square" rtlCol="0">
            <a:spAutoFit/>
          </a:bodyPr>
          <a:lstStyle/>
          <a:p>
            <a:r>
              <a:rPr lang="ja-JP" altLang="en-US" dirty="0">
                <a:latin typeface="ＭＳ Ｐゴシック" panose="020B0600070205080204" pitchFamily="50" charset="-128"/>
                <a:ea typeface="ＭＳ Ｐゴシック" panose="020B0600070205080204" pitchFamily="50" charset="-128"/>
              </a:rPr>
              <a:t>感情価</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ダミー変数の係数</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がマイナスの値であるときに起こる。</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だから、他の独立変数を一定としたとき、感情価が１単位増えたときの関心度の増え方は感情価が平均以下のときよりも平均的に</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小さい。</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よって、</a:t>
            </a:r>
            <a:r>
              <a:rPr lang="ja-JP" altLang="en-US" dirty="0">
                <a:latin typeface="ＭＳ Ｐゴシック" panose="020B0600070205080204" pitchFamily="50" charset="-128"/>
                <a:ea typeface="ＭＳ Ｐゴシック" panose="020B0600070205080204" pitchFamily="50" charset="-128"/>
              </a:rPr>
              <a:t>否定的な感情価は肯定的な感情価より関心度への影響が大きい。</a:t>
            </a:r>
            <a:endParaRPr kumimoji="1" lang="en-US" altLang="ja-JP" dirty="0">
              <a:latin typeface="ＭＳ Ｐゴシック" panose="020B0600070205080204" pitchFamily="50" charset="-128"/>
              <a:ea typeface="ＭＳ Ｐゴシック" panose="020B0600070205080204" pitchFamily="50" charset="-128"/>
            </a:endParaRPr>
          </a:p>
        </p:txBody>
      </p:sp>
      <p:pic>
        <p:nvPicPr>
          <p:cNvPr id="11" name="図 10"/>
          <p:cNvPicPr>
            <a:picLocks noChangeAspect="1"/>
          </p:cNvPicPr>
          <p:nvPr/>
        </p:nvPicPr>
        <p:blipFill>
          <a:blip r:embed="rId3"/>
          <a:stretch>
            <a:fillRect/>
          </a:stretch>
        </p:blipFill>
        <p:spPr>
          <a:xfrm>
            <a:off x="349946" y="2234114"/>
            <a:ext cx="4317581" cy="3796597"/>
          </a:xfrm>
          <a:prstGeom prst="rect">
            <a:avLst/>
          </a:prstGeom>
        </p:spPr>
      </p:pic>
      <p:sp>
        <p:nvSpPr>
          <p:cNvPr id="10" name="テキスト ボックス 9">
            <a:extLst>
              <a:ext uri="{FF2B5EF4-FFF2-40B4-BE49-F238E27FC236}">
                <a16:creationId xmlns:a16="http://schemas.microsoft.com/office/drawing/2014/main" id="{0B6742F6-2766-4DAE-B368-11ACB7348B95}"/>
              </a:ext>
            </a:extLst>
          </p:cNvPr>
          <p:cNvSpPr txBox="1"/>
          <p:nvPr/>
        </p:nvSpPr>
        <p:spPr>
          <a:xfrm>
            <a:off x="4848313" y="2234114"/>
            <a:ext cx="2367956" cy="923330"/>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平均以下の傾き：</a:t>
            </a:r>
            <a:r>
              <a:rPr kumimoji="1" lang="en-US" altLang="ja-JP" dirty="0">
                <a:latin typeface="ＭＳ Ｐゴシック" panose="020B0600070205080204" pitchFamily="50" charset="-128"/>
                <a:ea typeface="ＭＳ Ｐゴシック" panose="020B0600070205080204" pitchFamily="50" charset="-128"/>
              </a:rPr>
              <a:t>b₁</a:t>
            </a:r>
          </a:p>
          <a:p>
            <a:r>
              <a:rPr kumimoji="1" lang="ja-JP" altLang="en-US" dirty="0">
                <a:latin typeface="ＭＳ Ｐゴシック" panose="020B0600070205080204" pitchFamily="50" charset="-128"/>
                <a:ea typeface="ＭＳ Ｐゴシック" panose="020B0600070205080204" pitchFamily="50" charset="-128"/>
              </a:rPr>
              <a:t>平均以上の傾き：</a:t>
            </a:r>
            <a:r>
              <a:rPr lang="en-US" altLang="ja-JP" dirty="0">
                <a:latin typeface="ＭＳ Ｐゴシック" panose="020B0600070205080204" pitchFamily="50" charset="-128"/>
                <a:ea typeface="ＭＳ Ｐゴシック" panose="020B0600070205080204" pitchFamily="50" charset="-128"/>
              </a:rPr>
              <a:t>b</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p>
          <a:p>
            <a:r>
              <a:rPr kumimoji="1" lang="ja-JP" altLang="en-US" dirty="0">
                <a:latin typeface="ＭＳ Ｐゴシック" panose="020B0600070205080204" pitchFamily="50" charset="-128"/>
                <a:ea typeface="ＭＳ Ｐゴシック" panose="020B0600070205080204" pitchFamily="50" charset="-128"/>
              </a:rPr>
              <a:t>傾きの差：</a:t>
            </a:r>
            <a:r>
              <a:rPr lang="en-US" altLang="ja-JP" dirty="0">
                <a:latin typeface="ＭＳ Ｐゴシック" panose="020B0600070205080204" pitchFamily="50" charset="-128"/>
                <a:ea typeface="ＭＳ Ｐゴシック" panose="020B0600070205080204" pitchFamily="50" charset="-128"/>
              </a:rPr>
              <a:t>b</a:t>
            </a:r>
            <a:r>
              <a:rPr lang="en-US" altLang="ja-JP" baseline="30000" dirty="0">
                <a:latin typeface="ＭＳ Ｐゴシック" panose="020B0600070205080204" pitchFamily="50" charset="-128"/>
                <a:ea typeface="ＭＳ Ｐゴシック" panose="020B0600070205080204" pitchFamily="50" charset="-128"/>
              </a:rPr>
              <a:t>*</a:t>
            </a:r>
          </a:p>
        </p:txBody>
      </p:sp>
      <p:cxnSp>
        <p:nvCxnSpPr>
          <p:cNvPr id="12" name="直線コネクタ 11">
            <a:extLst>
              <a:ext uri="{FF2B5EF4-FFF2-40B4-BE49-F238E27FC236}">
                <a16:creationId xmlns:a16="http://schemas.microsoft.com/office/drawing/2014/main" id="{5B595CC5-BFD7-4B99-9CC2-8490895ACB4B}"/>
              </a:ext>
            </a:extLst>
          </p:cNvPr>
          <p:cNvCxnSpPr>
            <a:cxnSpLocks/>
          </p:cNvCxnSpPr>
          <p:nvPr/>
        </p:nvCxnSpPr>
        <p:spPr>
          <a:xfrm>
            <a:off x="2541995" y="2178701"/>
            <a:ext cx="0" cy="3311611"/>
          </a:xfrm>
          <a:prstGeom prst="line">
            <a:avLst/>
          </a:prstGeom>
          <a:ln w="19050">
            <a:solidFill>
              <a:schemeClr val="bg2">
                <a:lumMod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BEB5B1D1-0AD4-4A01-9687-57897754A167}"/>
              </a:ext>
            </a:extLst>
          </p:cNvPr>
          <p:cNvSpPr txBox="1"/>
          <p:nvPr/>
        </p:nvSpPr>
        <p:spPr>
          <a:xfrm>
            <a:off x="2300247" y="5490312"/>
            <a:ext cx="490840" cy="307777"/>
          </a:xfrm>
          <a:prstGeom prst="rect">
            <a:avLst/>
          </a:prstGeom>
          <a:noFill/>
        </p:spPr>
        <p:txBody>
          <a:bodyPr wrap="none" rtlCol="0">
            <a:spAutoFit/>
          </a:bodyPr>
          <a:lstStyle/>
          <a:p>
            <a:r>
              <a:rPr kumimoji="1" lang="en-US" altLang="ja-JP" sz="1400" dirty="0">
                <a:latin typeface="ＭＳ Ｐゴシック" panose="020B0600070205080204" pitchFamily="50" charset="-128"/>
                <a:ea typeface="ＭＳ Ｐゴシック" panose="020B0600070205080204" pitchFamily="50" charset="-128"/>
              </a:rPr>
              <a:t>3.29</a:t>
            </a:r>
            <a:endParaRPr kumimoji="1" lang="ja-JP" altLang="en-US" sz="1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774496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図 45">
            <a:extLst>
              <a:ext uri="{FF2B5EF4-FFF2-40B4-BE49-F238E27FC236}">
                <a16:creationId xmlns:a16="http://schemas.microsoft.com/office/drawing/2014/main" id="{0A591CE5-E172-4D44-AB07-F27483832515}"/>
              </a:ext>
            </a:extLst>
          </p:cNvPr>
          <p:cNvPicPr>
            <a:picLocks noChangeAspect="1"/>
          </p:cNvPicPr>
          <p:nvPr/>
        </p:nvPicPr>
        <p:blipFill>
          <a:blip r:embed="rId2"/>
          <a:stretch>
            <a:fillRect/>
          </a:stretch>
        </p:blipFill>
        <p:spPr>
          <a:xfrm>
            <a:off x="4699891" y="2514543"/>
            <a:ext cx="5192045" cy="4123372"/>
          </a:xfrm>
          <a:prstGeom prst="rect">
            <a:avLst/>
          </a:prstGeom>
        </p:spPr>
      </p:pic>
      <p:sp>
        <p:nvSpPr>
          <p:cNvPr id="2" name="タイトル 1">
            <a:extLst>
              <a:ext uri="{FF2B5EF4-FFF2-40B4-BE49-F238E27FC236}">
                <a16:creationId xmlns:a16="http://schemas.microsoft.com/office/drawing/2014/main" id="{94FF5E39-560F-45F3-A4C7-A1E6A036C727}"/>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仮説１の式</a:t>
            </a:r>
          </a:p>
        </p:txBody>
      </p:sp>
      <p:sp>
        <p:nvSpPr>
          <p:cNvPr id="3" name="テキスト ボックス 2">
            <a:extLst>
              <a:ext uri="{FF2B5EF4-FFF2-40B4-BE49-F238E27FC236}">
                <a16:creationId xmlns:a16="http://schemas.microsoft.com/office/drawing/2014/main" id="{49A8706F-2E87-4E9B-92C2-298AC3765D63}"/>
              </a:ext>
            </a:extLst>
          </p:cNvPr>
          <p:cNvSpPr txBox="1"/>
          <p:nvPr/>
        </p:nvSpPr>
        <p:spPr>
          <a:xfrm>
            <a:off x="838199" y="1635780"/>
            <a:ext cx="6891630" cy="369332"/>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重回帰式：</a:t>
            </a:r>
            <a:r>
              <a:rPr kumimoji="1" lang="en-US" altLang="ja-JP" dirty="0">
                <a:latin typeface="ＭＳ Ｐゴシック" panose="020B0600070205080204" pitchFamily="50" charset="-128"/>
                <a:ea typeface="ＭＳ Ｐゴシック" panose="020B0600070205080204" pitchFamily="50" charset="-128"/>
              </a:rPr>
              <a:t>y=</a:t>
            </a:r>
            <a:r>
              <a:rPr lang="en-US" altLang="ja-JP" dirty="0">
                <a:latin typeface="ＭＳ Ｐゴシック" panose="020B0600070205080204" pitchFamily="50" charset="-128"/>
                <a:ea typeface="ＭＳ Ｐゴシック" panose="020B0600070205080204" pitchFamily="50" charset="-128"/>
              </a:rPr>
              <a:t>a+β</a:t>
            </a:r>
            <a:r>
              <a:rPr lang="ja-JP" altLang="en-US" dirty="0">
                <a:latin typeface="ＭＳ Ｐゴシック" panose="020B0600070205080204" pitchFamily="50" charset="-128"/>
                <a:ea typeface="ＭＳ Ｐゴシック" panose="020B0600070205080204" pitchFamily="50" charset="-128"/>
              </a:rPr>
              <a:t>₁評価</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₂ダミー</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₃評価＊ダミー</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コントロール変数</a:t>
            </a:r>
            <a:endParaRPr lang="en-US" altLang="ja-JP"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C5C270CB-8A79-45E9-9DBD-645AED045609}"/>
              </a:ext>
            </a:extLst>
          </p:cNvPr>
          <p:cNvSpPr txBox="1"/>
          <p:nvPr/>
        </p:nvSpPr>
        <p:spPr>
          <a:xfrm>
            <a:off x="838200" y="2191378"/>
            <a:ext cx="3029997" cy="646331"/>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ダミー変数</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低価格＝０、高価格＝１とおく</a:t>
            </a:r>
            <a:endParaRPr lang="en-US" altLang="ja-JP" dirty="0">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A84A2A59-0556-46DA-86CE-B46C51C8DCA4}"/>
              </a:ext>
            </a:extLst>
          </p:cNvPr>
          <p:cNvSpPr txBox="1"/>
          <p:nvPr/>
        </p:nvSpPr>
        <p:spPr>
          <a:xfrm>
            <a:off x="838199" y="2895556"/>
            <a:ext cx="4092787" cy="923330"/>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ダミー変数＝０を代入</a:t>
            </a:r>
            <a:endParaRPr kumimoji="1"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y=a+β</a:t>
            </a:r>
            <a:r>
              <a:rPr lang="ja-JP" altLang="en-US" dirty="0">
                <a:latin typeface="ＭＳ Ｐゴシック" panose="020B0600070205080204" pitchFamily="50" charset="-128"/>
                <a:ea typeface="ＭＳ Ｐゴシック" panose="020B0600070205080204" pitchFamily="50" charset="-128"/>
              </a:rPr>
              <a:t>₁評価</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₂ダミー</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₃評価＊ダミー</a:t>
            </a:r>
            <a:endParaRPr kumimoji="1"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y=a+β₁</a:t>
            </a:r>
            <a:r>
              <a:rPr lang="ja-JP" altLang="en-US" dirty="0">
                <a:latin typeface="ＭＳ Ｐゴシック" panose="020B0600070205080204" pitchFamily="50" charset="-128"/>
                <a:ea typeface="ＭＳ Ｐゴシック" panose="020B0600070205080204" pitchFamily="50" charset="-128"/>
              </a:rPr>
              <a:t>評価</a:t>
            </a:r>
            <a:endParaRPr lang="en-US" altLang="ja-JP" dirty="0">
              <a:latin typeface="ＭＳ Ｐゴシック" panose="020B0600070205080204" pitchFamily="50" charset="-128"/>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2EF0C872-09AE-4563-A7B6-9965D5686538}"/>
              </a:ext>
            </a:extLst>
          </p:cNvPr>
          <p:cNvSpPr txBox="1"/>
          <p:nvPr/>
        </p:nvSpPr>
        <p:spPr>
          <a:xfrm>
            <a:off x="838199" y="3879323"/>
            <a:ext cx="4092787" cy="1200329"/>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ダミー変数＝１を代入</a:t>
            </a:r>
            <a:endParaRPr kumimoji="1"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y=a+β</a:t>
            </a:r>
            <a:r>
              <a:rPr lang="ja-JP" altLang="en-US" dirty="0">
                <a:latin typeface="ＭＳ Ｐゴシック" panose="020B0600070205080204" pitchFamily="50" charset="-128"/>
                <a:ea typeface="ＭＳ Ｐゴシック" panose="020B0600070205080204" pitchFamily="50" charset="-128"/>
              </a:rPr>
              <a:t>₁評価</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₂ダミー</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₃評価＊ダミー</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y=a+β</a:t>
            </a:r>
            <a:r>
              <a:rPr lang="ja-JP" altLang="en-US" dirty="0">
                <a:latin typeface="ＭＳ Ｐゴシック" panose="020B0600070205080204" pitchFamily="50" charset="-128"/>
                <a:ea typeface="ＭＳ Ｐゴシック" panose="020B0600070205080204" pitchFamily="50" charset="-128"/>
              </a:rPr>
              <a:t>₁評価</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₂</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₃評価</a:t>
            </a:r>
            <a:endParaRPr lang="en-US" altLang="ja-JP" dirty="0">
              <a:latin typeface="ＭＳ Ｐゴシック" panose="020B0600070205080204" pitchFamily="50" charset="-128"/>
              <a:ea typeface="ＭＳ Ｐゴシック" panose="020B0600070205080204" pitchFamily="50" charset="-128"/>
            </a:endParaRPr>
          </a:p>
          <a:p>
            <a:r>
              <a:rPr lang="en-US" altLang="ja-JP" dirty="0">
                <a:latin typeface="ＭＳ Ｐゴシック" panose="020B0600070205080204" pitchFamily="50" charset="-128"/>
                <a:ea typeface="ＭＳ Ｐゴシック" panose="020B0600070205080204" pitchFamily="50" charset="-128"/>
              </a:rPr>
              <a:t>y=a+β</a:t>
            </a:r>
            <a:r>
              <a:rPr lang="ja-JP" altLang="en-US" dirty="0">
                <a:latin typeface="ＭＳ Ｐゴシック" panose="020B0600070205080204" pitchFamily="50" charset="-128"/>
                <a:ea typeface="ＭＳ Ｐゴシック" panose="020B0600070205080204" pitchFamily="50" charset="-128"/>
              </a:rPr>
              <a:t>₂</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₃</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評価</a:t>
            </a:r>
            <a:endParaRPr lang="en-US" altLang="ja-JP" dirty="0">
              <a:latin typeface="ＭＳ Ｐゴシック" panose="020B0600070205080204" pitchFamily="50" charset="-128"/>
              <a:ea typeface="ＭＳ Ｐゴシック" panose="020B0600070205080204" pitchFamily="50" charset="-128"/>
            </a:endParaRPr>
          </a:p>
        </p:txBody>
      </p:sp>
      <p:sp>
        <p:nvSpPr>
          <p:cNvPr id="38" name="正方形/長方形 37">
            <a:extLst>
              <a:ext uri="{FF2B5EF4-FFF2-40B4-BE49-F238E27FC236}">
                <a16:creationId xmlns:a16="http://schemas.microsoft.com/office/drawing/2014/main" id="{7F9A399F-3164-4B96-91DC-607E18289801}"/>
              </a:ext>
            </a:extLst>
          </p:cNvPr>
          <p:cNvSpPr/>
          <p:nvPr/>
        </p:nvSpPr>
        <p:spPr>
          <a:xfrm>
            <a:off x="9033934" y="2653043"/>
            <a:ext cx="2319866" cy="369332"/>
          </a:xfrm>
          <a:prstGeom prst="rect">
            <a:avLst/>
          </a:prstGeom>
        </p:spPr>
        <p:txBody>
          <a:bodyPr wrap="none">
            <a:spAutoFit/>
          </a:bodyPr>
          <a:lstStyle/>
          <a:p>
            <a:r>
              <a:rPr lang="en-US" altLang="ja-JP" dirty="0">
                <a:latin typeface="ＭＳ Ｐゴシック" panose="020B0600070205080204" pitchFamily="50" charset="-128"/>
                <a:ea typeface="ＭＳ Ｐゴシック" panose="020B0600070205080204" pitchFamily="50" charset="-128"/>
              </a:rPr>
              <a:t>y=a+β₁</a:t>
            </a:r>
            <a:r>
              <a:rPr lang="ja-JP" altLang="en-US" dirty="0">
                <a:latin typeface="ＭＳ Ｐゴシック" panose="020B0600070205080204" pitchFamily="50" charset="-128"/>
                <a:ea typeface="ＭＳ Ｐゴシック" panose="020B0600070205080204" pitchFamily="50" charset="-128"/>
              </a:rPr>
              <a:t>評価（低価格）</a:t>
            </a:r>
            <a:endParaRPr lang="en-US" altLang="ja-JP" dirty="0">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A3C160FB-0CD2-4CF1-A979-FF987B5FAFE0}"/>
              </a:ext>
            </a:extLst>
          </p:cNvPr>
          <p:cNvSpPr/>
          <p:nvPr/>
        </p:nvSpPr>
        <p:spPr>
          <a:xfrm>
            <a:off x="9033934" y="3469555"/>
            <a:ext cx="3288080" cy="369332"/>
          </a:xfrm>
          <a:prstGeom prst="rect">
            <a:avLst/>
          </a:prstGeom>
        </p:spPr>
        <p:txBody>
          <a:bodyPr wrap="none">
            <a:spAutoFit/>
          </a:bodyPr>
          <a:lstStyle/>
          <a:p>
            <a:r>
              <a:rPr lang="en-US" altLang="ja-JP" dirty="0">
                <a:latin typeface="ＭＳ Ｐゴシック" panose="020B0600070205080204" pitchFamily="50" charset="-128"/>
                <a:ea typeface="ＭＳ Ｐゴシック" panose="020B0600070205080204" pitchFamily="50" charset="-128"/>
              </a:rPr>
              <a:t>y=a+β</a:t>
            </a:r>
            <a:r>
              <a:rPr lang="ja-JP" altLang="en-US" dirty="0">
                <a:latin typeface="ＭＳ Ｐゴシック" panose="020B0600070205080204" pitchFamily="50" charset="-128"/>
                <a:ea typeface="ＭＳ Ｐゴシック" panose="020B0600070205080204" pitchFamily="50" charset="-128"/>
              </a:rPr>
              <a:t>₂</a:t>
            </a:r>
            <a:r>
              <a:rPr lang="en-US" altLang="ja-JP" dirty="0">
                <a:latin typeface="ＭＳ Ｐゴシック" panose="020B0600070205080204" pitchFamily="50" charset="-128"/>
                <a:ea typeface="ＭＳ Ｐゴシック" panose="020B0600070205080204" pitchFamily="50" charset="-128"/>
              </a:rPr>
              <a:t>+(β</a:t>
            </a:r>
            <a:r>
              <a:rPr lang="ja-JP" altLang="en-US" dirty="0">
                <a:latin typeface="ＭＳ Ｐゴシック" panose="020B0600070205080204" pitchFamily="50" charset="-128"/>
                <a:ea typeface="ＭＳ Ｐゴシック" panose="020B0600070205080204" pitchFamily="50" charset="-128"/>
              </a:rPr>
              <a:t>₁</a:t>
            </a:r>
            <a:r>
              <a:rPr lang="en-US" altLang="ja-JP" dirty="0">
                <a:latin typeface="ＭＳ Ｐゴシック" panose="020B0600070205080204" pitchFamily="50" charset="-128"/>
                <a:ea typeface="ＭＳ Ｐゴシック" panose="020B0600070205080204" pitchFamily="50" charset="-128"/>
              </a:rPr>
              <a:t>+</a:t>
            </a:r>
            <a:r>
              <a:rPr lang="en-US" altLang="ja-JP" u="sng" dirty="0">
                <a:latin typeface="ＭＳ Ｐゴシック" panose="020B0600070205080204" pitchFamily="50" charset="-128"/>
                <a:ea typeface="ＭＳ Ｐゴシック" panose="020B0600070205080204" pitchFamily="50" charset="-128"/>
              </a:rPr>
              <a:t>β</a:t>
            </a:r>
            <a:r>
              <a:rPr lang="ja-JP" altLang="en-US" u="sng" dirty="0">
                <a:latin typeface="ＭＳ Ｐゴシック" panose="020B0600070205080204" pitchFamily="50" charset="-128"/>
                <a:ea typeface="ＭＳ Ｐゴシック" panose="020B0600070205080204" pitchFamily="50" charset="-128"/>
              </a:rPr>
              <a:t>₃</a:t>
            </a:r>
            <a:r>
              <a:rPr lang="en-US" altLang="ja-JP" dirty="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評価（高価格）</a:t>
            </a:r>
            <a:endParaRPr lang="en-US" altLang="ja-JP" dirty="0">
              <a:latin typeface="ＭＳ Ｐゴシック" panose="020B0600070205080204" pitchFamily="50" charset="-128"/>
              <a:ea typeface="ＭＳ Ｐゴシック" panose="020B0600070205080204" pitchFamily="50" charset="-128"/>
            </a:endParaRPr>
          </a:p>
        </p:txBody>
      </p:sp>
      <p:sp>
        <p:nvSpPr>
          <p:cNvPr id="42" name="テキスト ボックス 41">
            <a:extLst>
              <a:ext uri="{FF2B5EF4-FFF2-40B4-BE49-F238E27FC236}">
                <a16:creationId xmlns:a16="http://schemas.microsoft.com/office/drawing/2014/main" id="{99408D1F-206C-4C75-B060-D6F5DB615ABC}"/>
              </a:ext>
            </a:extLst>
          </p:cNvPr>
          <p:cNvSpPr txBox="1"/>
          <p:nvPr/>
        </p:nvSpPr>
        <p:spPr>
          <a:xfrm>
            <a:off x="8168631" y="3818886"/>
            <a:ext cx="429926" cy="307777"/>
          </a:xfrm>
          <a:prstGeom prst="rect">
            <a:avLst/>
          </a:prstGeom>
          <a:noFill/>
        </p:spPr>
        <p:txBody>
          <a:bodyPr wrap="square" rtlCol="0">
            <a:spAutoFit/>
          </a:bodyPr>
          <a:lstStyle/>
          <a:p>
            <a:r>
              <a:rPr kumimoji="1" lang="en-US" altLang="ja-JP" sz="1400" dirty="0">
                <a:latin typeface="ＭＳ Ｐゴシック" panose="020B0600070205080204" pitchFamily="50" charset="-128"/>
                <a:ea typeface="ＭＳ Ｐゴシック" panose="020B0600070205080204" pitchFamily="50" charset="-128"/>
              </a:rPr>
              <a:t>β</a:t>
            </a:r>
            <a:r>
              <a:rPr kumimoji="1" lang="ja-JP" altLang="en-US" sz="1400" dirty="0">
                <a:latin typeface="ＭＳ Ｐゴシック" panose="020B0600070205080204" pitchFamily="50" charset="-128"/>
                <a:ea typeface="ＭＳ Ｐゴシック" panose="020B0600070205080204" pitchFamily="50" charset="-128"/>
              </a:rPr>
              <a:t>₃</a:t>
            </a:r>
          </a:p>
        </p:txBody>
      </p:sp>
      <p:sp>
        <p:nvSpPr>
          <p:cNvPr id="43" name="四角形: 角を丸くする 42">
            <a:extLst>
              <a:ext uri="{FF2B5EF4-FFF2-40B4-BE49-F238E27FC236}">
                <a16:creationId xmlns:a16="http://schemas.microsoft.com/office/drawing/2014/main" id="{5AD10499-BAFE-4E50-BC6F-367A9C5DF3AE}"/>
              </a:ext>
            </a:extLst>
          </p:cNvPr>
          <p:cNvSpPr/>
          <p:nvPr/>
        </p:nvSpPr>
        <p:spPr>
          <a:xfrm>
            <a:off x="8209955" y="3879323"/>
            <a:ext cx="347278" cy="23051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コネクタ: カギ線 47">
            <a:extLst>
              <a:ext uri="{FF2B5EF4-FFF2-40B4-BE49-F238E27FC236}">
                <a16:creationId xmlns:a16="http://schemas.microsoft.com/office/drawing/2014/main" id="{E1CF4C94-99C8-4F63-850A-01F872468756}"/>
              </a:ext>
            </a:extLst>
          </p:cNvPr>
          <p:cNvCxnSpPr>
            <a:cxnSpLocks/>
          </p:cNvCxnSpPr>
          <p:nvPr/>
        </p:nvCxnSpPr>
        <p:spPr>
          <a:xfrm rot="5400000">
            <a:off x="9971630" y="4162785"/>
            <a:ext cx="1068397" cy="357032"/>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コネクタ: カギ線 54">
            <a:extLst>
              <a:ext uri="{FF2B5EF4-FFF2-40B4-BE49-F238E27FC236}">
                <a16:creationId xmlns:a16="http://schemas.microsoft.com/office/drawing/2014/main" id="{9AFF36F1-0E40-4E7F-BB27-0D6C2BAAF76E}"/>
              </a:ext>
            </a:extLst>
          </p:cNvPr>
          <p:cNvCxnSpPr>
            <a:stCxn id="43" idx="2"/>
          </p:cNvCxnSpPr>
          <p:nvPr/>
        </p:nvCxnSpPr>
        <p:spPr>
          <a:xfrm rot="16200000" flipH="1">
            <a:off x="9236534" y="3256897"/>
            <a:ext cx="231464" cy="1937344"/>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1520914C-29D6-47D1-998D-28423B4604C9}"/>
              </a:ext>
            </a:extLst>
          </p:cNvPr>
          <p:cNvSpPr txBox="1"/>
          <p:nvPr/>
        </p:nvSpPr>
        <p:spPr>
          <a:xfrm>
            <a:off x="7676020" y="4843715"/>
            <a:ext cx="4515980" cy="369332"/>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低価格を基準としたときの高価格の傾きの差</a:t>
            </a:r>
          </a:p>
        </p:txBody>
      </p:sp>
      <p:sp>
        <p:nvSpPr>
          <p:cNvPr id="61" name="スライド番号プレースホルダー 60">
            <a:extLst>
              <a:ext uri="{FF2B5EF4-FFF2-40B4-BE49-F238E27FC236}">
                <a16:creationId xmlns:a16="http://schemas.microsoft.com/office/drawing/2014/main" id="{A59894E5-6A28-453B-94C1-1B2AE9A66698}"/>
              </a:ext>
            </a:extLst>
          </p:cNvPr>
          <p:cNvSpPr>
            <a:spLocks noGrp="1"/>
          </p:cNvSpPr>
          <p:nvPr>
            <p:ph type="sldNum" sz="quarter" idx="12"/>
          </p:nvPr>
        </p:nvSpPr>
        <p:spPr/>
        <p:txBody>
          <a:bodyPr/>
          <a:lstStyle/>
          <a:p>
            <a:fld id="{5A21EADC-ED5C-4C20-98C9-3231D4A92FE3}" type="slidenum">
              <a:rPr kumimoji="1" lang="ja-JP" altLang="en-US" smtClean="0"/>
              <a:t>15</a:t>
            </a:fld>
            <a:endParaRPr kumimoji="1" lang="ja-JP" altLang="en-US"/>
          </a:p>
        </p:txBody>
      </p:sp>
    </p:spTree>
    <p:extLst>
      <p:ext uri="{BB962C8B-B14F-4D97-AF65-F5344CB8AC3E}">
        <p14:creationId xmlns:p14="http://schemas.microsoft.com/office/powerpoint/2010/main" val="4140158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E79E8F3D-D74F-465B-B023-AE3F1821538E}"/>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予備調査１</a:t>
            </a:r>
          </a:p>
        </p:txBody>
      </p:sp>
      <p:sp>
        <p:nvSpPr>
          <p:cNvPr id="5" name="テキスト ボックス 4">
            <a:extLst>
              <a:ext uri="{FF2B5EF4-FFF2-40B4-BE49-F238E27FC236}">
                <a16:creationId xmlns:a16="http://schemas.microsoft.com/office/drawing/2014/main" id="{5CE51BDA-9357-4530-967A-66AA8E8A12B7}"/>
              </a:ext>
            </a:extLst>
          </p:cNvPr>
          <p:cNvSpPr txBox="1"/>
          <p:nvPr/>
        </p:nvSpPr>
        <p:spPr>
          <a:xfrm>
            <a:off x="838200" y="1690688"/>
            <a:ext cx="1410730"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調査概要</a:t>
            </a:r>
          </a:p>
        </p:txBody>
      </p:sp>
      <p:grpSp>
        <p:nvGrpSpPr>
          <p:cNvPr id="11" name="グループ化 10">
            <a:extLst>
              <a:ext uri="{FF2B5EF4-FFF2-40B4-BE49-F238E27FC236}">
                <a16:creationId xmlns:a16="http://schemas.microsoft.com/office/drawing/2014/main" id="{8367EC49-B2D9-4AF3-80EC-712F8610895E}"/>
              </a:ext>
            </a:extLst>
          </p:cNvPr>
          <p:cNvGrpSpPr/>
          <p:nvPr/>
        </p:nvGrpSpPr>
        <p:grpSpPr>
          <a:xfrm>
            <a:off x="2359111" y="2213908"/>
            <a:ext cx="7473778" cy="3769691"/>
            <a:chOff x="670354" y="2218255"/>
            <a:chExt cx="7473778" cy="3769691"/>
          </a:xfrm>
        </p:grpSpPr>
        <p:sp>
          <p:nvSpPr>
            <p:cNvPr id="10" name="四角形: 1 つの角を切り取る 9">
              <a:extLst>
                <a:ext uri="{FF2B5EF4-FFF2-40B4-BE49-F238E27FC236}">
                  <a16:creationId xmlns:a16="http://schemas.microsoft.com/office/drawing/2014/main" id="{BB206CCB-CF82-4A7D-8635-3227B5988BC6}"/>
                </a:ext>
              </a:extLst>
            </p:cNvPr>
            <p:cNvSpPr/>
            <p:nvPr/>
          </p:nvSpPr>
          <p:spPr>
            <a:xfrm>
              <a:off x="670354" y="2312901"/>
              <a:ext cx="7473778" cy="3675045"/>
            </a:xfrm>
            <a:prstGeom prst="snip1Rect">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0461550-6FC9-451B-BCA7-9E7A93545A75}"/>
                </a:ext>
              </a:extLst>
            </p:cNvPr>
            <p:cNvSpPr txBox="1"/>
            <p:nvPr/>
          </p:nvSpPr>
          <p:spPr>
            <a:xfrm>
              <a:off x="838200" y="2218255"/>
              <a:ext cx="1993557" cy="3675045"/>
            </a:xfrm>
            <a:prstGeom prst="rect">
              <a:avLst/>
            </a:prstGeom>
            <a:noFill/>
          </p:spPr>
          <p:txBody>
            <a:bodyPr wrap="square" rtlCol="0">
              <a:spAutoFit/>
            </a:bodyPr>
            <a:lstStyle/>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分析手法：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従属変数：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独立変数：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収集方法：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収集期間：</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サンプルサイズ：</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7BB6FE21-A8B2-44E5-A203-652D1D3EC8C4}"/>
                </a:ext>
              </a:extLst>
            </p:cNvPr>
            <p:cNvSpPr txBox="1"/>
            <p:nvPr/>
          </p:nvSpPr>
          <p:spPr>
            <a:xfrm>
              <a:off x="2831756" y="2218255"/>
              <a:ext cx="5312375" cy="3675045"/>
            </a:xfrm>
            <a:prstGeom prst="rect">
              <a:avLst/>
            </a:prstGeom>
            <a:noFill/>
          </p:spPr>
          <p:txBody>
            <a:bodyPr wrap="square" rtlCol="0">
              <a:spAutoFit/>
            </a:bodyPr>
            <a:lstStyle/>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回帰分析（</a:t>
              </a:r>
              <a:r>
                <a:rPr kumimoji="1" lang="en-US" altLang="ja-JP" sz="2000" dirty="0">
                  <a:latin typeface="ＭＳ Ｐゴシック" panose="020B0600070205080204" pitchFamily="50" charset="-128"/>
                  <a:ea typeface="ＭＳ Ｐゴシック" panose="020B0600070205080204" pitchFamily="50" charset="-128"/>
                </a:rPr>
                <a:t>SPSS</a:t>
              </a:r>
              <a:r>
                <a:rPr kumimoji="1" lang="ja-JP" altLang="en-US" sz="2000" dirty="0">
                  <a:latin typeface="ＭＳ Ｐゴシック" panose="020B0600070205080204" pitchFamily="50" charset="-128"/>
                  <a:ea typeface="ＭＳ Ｐゴシック" panose="020B0600070205080204" pitchFamily="50" charset="-128"/>
                </a:rPr>
                <a:t>を利用）</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関心度（タグ数）</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件数</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食べログのクチコミ欄から収集（</a:t>
              </a:r>
              <a:r>
                <a:rPr lang="en-US" altLang="ja-JP" sz="2000" dirty="0">
                  <a:latin typeface="ＭＳ Ｐゴシック" panose="020B0600070205080204" pitchFamily="50" charset="-128"/>
                  <a:ea typeface="ＭＳ Ｐゴシック" panose="020B0600070205080204" pitchFamily="50" charset="-128"/>
                </a:rPr>
                <a:t>Octopus</a:t>
              </a:r>
              <a:r>
                <a:rPr lang="ja-JP" altLang="en-US" sz="2000" dirty="0">
                  <a:latin typeface="ＭＳ Ｐゴシック" panose="020B0600070205080204" pitchFamily="50" charset="-128"/>
                  <a:ea typeface="ＭＳ Ｐゴシック" panose="020B0600070205080204" pitchFamily="50" charset="-128"/>
                </a:rPr>
                <a:t>を利用）</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en-US" altLang="ja-JP" sz="2000" dirty="0">
                  <a:latin typeface="ＭＳ Ｐゴシック" panose="020B0600070205080204" pitchFamily="50" charset="-128"/>
                  <a:ea typeface="ＭＳ Ｐゴシック" panose="020B0600070205080204" pitchFamily="50" charset="-128"/>
                </a:rPr>
                <a:t>2019</a:t>
              </a:r>
              <a:r>
                <a:rPr lang="ja-JP" altLang="en-US" sz="2000" dirty="0">
                  <a:latin typeface="ＭＳ Ｐゴシック" panose="020B0600070205080204" pitchFamily="50" charset="-128"/>
                  <a:ea typeface="ＭＳ Ｐゴシック" panose="020B0600070205080204" pitchFamily="50" charset="-128"/>
                </a:rPr>
                <a:t>年</a:t>
              </a:r>
              <a:r>
                <a:rPr lang="en-US" altLang="ja-JP" sz="2000" dirty="0">
                  <a:latin typeface="ＭＳ Ｐゴシック" panose="020B0600070205080204" pitchFamily="50" charset="-128"/>
                  <a:ea typeface="ＭＳ Ｐゴシック" panose="020B0600070205080204" pitchFamily="50" charset="-128"/>
                </a:rPr>
                <a:t>11</a:t>
              </a:r>
              <a:r>
                <a:rPr lang="ja-JP" altLang="en-US" sz="2000" dirty="0">
                  <a:latin typeface="ＭＳ Ｐゴシック" panose="020B0600070205080204" pitchFamily="50" charset="-128"/>
                  <a:ea typeface="ＭＳ Ｐゴシック" panose="020B0600070205080204" pitchFamily="50" charset="-128"/>
                </a:rPr>
                <a:t>月末まで</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en-US" altLang="ja-JP" sz="2000" dirty="0">
                  <a:latin typeface="ＭＳ Ｐゴシック" panose="020B0600070205080204" pitchFamily="50" charset="-128"/>
                  <a:ea typeface="ＭＳ Ｐゴシック" panose="020B0600070205080204" pitchFamily="50" charset="-128"/>
                </a:rPr>
                <a:t>4330</a:t>
              </a:r>
            </a:p>
          </p:txBody>
        </p:sp>
      </p:grpSp>
      <p:sp>
        <p:nvSpPr>
          <p:cNvPr id="8" name="テキスト ボックス 7">
            <a:extLst>
              <a:ext uri="{FF2B5EF4-FFF2-40B4-BE49-F238E27FC236}">
                <a16:creationId xmlns:a16="http://schemas.microsoft.com/office/drawing/2014/main" id="{52F06CF5-ADAC-42EF-8C0D-68D77ED42B5E}"/>
              </a:ext>
            </a:extLst>
          </p:cNvPr>
          <p:cNvSpPr txBox="1"/>
          <p:nvPr/>
        </p:nvSpPr>
        <p:spPr>
          <a:xfrm>
            <a:off x="3741028" y="1752243"/>
            <a:ext cx="4709944" cy="400110"/>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kumimoji="1" lang="ja-JP" altLang="en-US" sz="20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クチコミの量が増加すると関心度が上がる</a:t>
            </a:r>
          </a:p>
        </p:txBody>
      </p:sp>
      <p:sp>
        <p:nvSpPr>
          <p:cNvPr id="2" name="スライド番号プレースホルダー 1">
            <a:extLst>
              <a:ext uri="{FF2B5EF4-FFF2-40B4-BE49-F238E27FC236}">
                <a16:creationId xmlns:a16="http://schemas.microsoft.com/office/drawing/2014/main" id="{4966945C-F688-4CDA-9BF7-C831D8501453}"/>
              </a:ext>
            </a:extLst>
          </p:cNvPr>
          <p:cNvSpPr>
            <a:spLocks noGrp="1"/>
          </p:cNvSpPr>
          <p:nvPr>
            <p:ph type="sldNum" sz="quarter" idx="12"/>
          </p:nvPr>
        </p:nvSpPr>
        <p:spPr/>
        <p:txBody>
          <a:bodyPr/>
          <a:lstStyle/>
          <a:p>
            <a:fld id="{F1F1B8C4-9DE0-4406-9D9B-953857B2C0FB}" type="slidenum">
              <a:rPr kumimoji="1" lang="ja-JP" altLang="en-US" smtClean="0"/>
              <a:t>2</a:t>
            </a:fld>
            <a:endParaRPr kumimoji="1" lang="ja-JP" altLang="en-US"/>
          </a:p>
        </p:txBody>
      </p:sp>
      <p:sp>
        <p:nvSpPr>
          <p:cNvPr id="12" name="テキスト ボックス 11">
            <a:extLst>
              <a:ext uri="{FF2B5EF4-FFF2-40B4-BE49-F238E27FC236}">
                <a16:creationId xmlns:a16="http://schemas.microsoft.com/office/drawing/2014/main" id="{ED8A4F98-2133-4372-8746-88F6FA75C1EA}"/>
              </a:ext>
            </a:extLst>
          </p:cNvPr>
          <p:cNvSpPr txBox="1"/>
          <p:nvPr/>
        </p:nvSpPr>
        <p:spPr>
          <a:xfrm>
            <a:off x="2359110" y="6072831"/>
            <a:ext cx="7473777" cy="646331"/>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＊タグ数・件数は自然対数に変換</a:t>
            </a:r>
            <a:br>
              <a:rPr lang="en-US" altLang="ja-JP" dirty="0">
                <a:latin typeface="ＭＳ Ｐゴシック" panose="020B0600070205080204" pitchFamily="50" charset="-128"/>
                <a:ea typeface="ＭＳ Ｐゴシック" panose="020B0600070205080204" pitchFamily="50" charset="-128"/>
              </a:rPr>
            </a:br>
            <a:r>
              <a:rPr kumimoji="1" lang="ja-JP" altLang="en-US" dirty="0">
                <a:latin typeface="ＭＳ Ｐゴシック" panose="020B0600070205080204" pitchFamily="50" charset="-128"/>
                <a:ea typeface="ＭＳ Ｐゴシック" panose="020B0600070205080204" pitchFamily="50" charset="-128"/>
              </a:rPr>
              <a:t>実数では直線関係が見えないものを自然対数で見えるようにするため。</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B9B0A2AF-7F39-4995-A777-F9C59634F661}"/>
              </a:ext>
            </a:extLst>
          </p:cNvPr>
          <p:cNvSpPr txBox="1"/>
          <p:nvPr/>
        </p:nvSpPr>
        <p:spPr>
          <a:xfrm>
            <a:off x="2248930" y="6352143"/>
            <a:ext cx="184731" cy="369332"/>
          </a:xfrm>
          <a:prstGeom prst="rect">
            <a:avLst/>
          </a:prstGeom>
          <a:noFill/>
        </p:spPr>
        <p:txBody>
          <a:bodyPr wrap="none" rtlCol="0">
            <a:spAutoFit/>
          </a:bodyPr>
          <a:lstStyle/>
          <a:p>
            <a:endParaRPr kumimoji="1" lang="ja-JP" altLang="en-US" dirty="0"/>
          </a:p>
        </p:txBody>
      </p:sp>
    </p:spTree>
    <p:extLst>
      <p:ext uri="{BB962C8B-B14F-4D97-AF65-F5344CB8AC3E}">
        <p14:creationId xmlns:p14="http://schemas.microsoft.com/office/powerpoint/2010/main" val="2055800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C348B1-D1D5-4F2F-BDB1-B4E24CEC321A}"/>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実数と自然対数のときの散布図</a:t>
            </a:r>
          </a:p>
        </p:txBody>
      </p:sp>
      <p:sp>
        <p:nvSpPr>
          <p:cNvPr id="3" name="スライド番号プレースホルダー 2">
            <a:extLst>
              <a:ext uri="{FF2B5EF4-FFF2-40B4-BE49-F238E27FC236}">
                <a16:creationId xmlns:a16="http://schemas.microsoft.com/office/drawing/2014/main" id="{09FC8E20-E996-4E9F-A7B3-48EAFE227C20}"/>
              </a:ext>
            </a:extLst>
          </p:cNvPr>
          <p:cNvSpPr>
            <a:spLocks noGrp="1"/>
          </p:cNvSpPr>
          <p:nvPr>
            <p:ph type="sldNum" sz="quarter" idx="12"/>
          </p:nvPr>
        </p:nvSpPr>
        <p:spPr/>
        <p:txBody>
          <a:bodyPr/>
          <a:lstStyle/>
          <a:p>
            <a:fld id="{F1F1B8C4-9DE0-4406-9D9B-953857B2C0FB}" type="slidenum">
              <a:rPr kumimoji="1" lang="ja-JP" altLang="en-US" smtClean="0"/>
              <a:t>3</a:t>
            </a:fld>
            <a:endParaRPr kumimoji="1" lang="ja-JP" altLang="en-US"/>
          </a:p>
        </p:txBody>
      </p:sp>
      <p:graphicFrame>
        <p:nvGraphicFramePr>
          <p:cNvPr id="4" name="グラフ 3">
            <a:extLst>
              <a:ext uri="{FF2B5EF4-FFF2-40B4-BE49-F238E27FC236}">
                <a16:creationId xmlns:a16="http://schemas.microsoft.com/office/drawing/2014/main" id="{68F47D78-1582-4A12-9B11-E226CAEA0E0C}"/>
              </a:ext>
            </a:extLst>
          </p:cNvPr>
          <p:cNvGraphicFramePr>
            <a:graphicFrameLocks/>
          </p:cNvGraphicFramePr>
          <p:nvPr/>
        </p:nvGraphicFramePr>
        <p:xfrm>
          <a:off x="609600" y="2240280"/>
          <a:ext cx="5486400" cy="32080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グラフ 4">
            <a:extLst>
              <a:ext uri="{FF2B5EF4-FFF2-40B4-BE49-F238E27FC236}">
                <a16:creationId xmlns:a16="http://schemas.microsoft.com/office/drawing/2014/main" id="{B3EFFCBF-483D-496B-BC6B-DE36636D9F44}"/>
              </a:ext>
            </a:extLst>
          </p:cNvPr>
          <p:cNvGraphicFramePr>
            <a:graphicFrameLocks/>
          </p:cNvGraphicFramePr>
          <p:nvPr/>
        </p:nvGraphicFramePr>
        <p:xfrm>
          <a:off x="6096000" y="2270760"/>
          <a:ext cx="5257800" cy="31470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05495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a:extLst>
              <a:ext uri="{FF2B5EF4-FFF2-40B4-BE49-F238E27FC236}">
                <a16:creationId xmlns:a16="http://schemas.microsoft.com/office/drawing/2014/main" id="{0421DD77-5021-4D5B-9B52-9A71F29C4F60}"/>
              </a:ext>
            </a:extLst>
          </p:cNvPr>
          <p:cNvGraphicFramePr>
            <a:graphicFrameLocks noGrp="1"/>
          </p:cNvGraphicFramePr>
          <p:nvPr/>
        </p:nvGraphicFramePr>
        <p:xfrm>
          <a:off x="838202" y="1685676"/>
          <a:ext cx="8717338" cy="853441"/>
        </p:xfrm>
        <a:graphic>
          <a:graphicData uri="http://schemas.openxmlformats.org/drawingml/2006/table">
            <a:tbl>
              <a:tblPr>
                <a:tableStyleId>{5C22544A-7EE6-4342-B048-85BDC9FD1C3A}</a:tableStyleId>
              </a:tblPr>
              <a:tblGrid>
                <a:gridCol w="653338">
                  <a:extLst>
                    <a:ext uri="{9D8B030D-6E8A-4147-A177-3AD203B41FA5}">
                      <a16:colId xmlns:a16="http://schemas.microsoft.com/office/drawing/2014/main" val="3329768501"/>
                    </a:ext>
                  </a:extLst>
                </a:gridCol>
                <a:gridCol w="2016000">
                  <a:extLst>
                    <a:ext uri="{9D8B030D-6E8A-4147-A177-3AD203B41FA5}">
                      <a16:colId xmlns:a16="http://schemas.microsoft.com/office/drawing/2014/main" val="2226965704"/>
                    </a:ext>
                  </a:extLst>
                </a:gridCol>
                <a:gridCol w="2016000">
                  <a:extLst>
                    <a:ext uri="{9D8B030D-6E8A-4147-A177-3AD203B41FA5}">
                      <a16:colId xmlns:a16="http://schemas.microsoft.com/office/drawing/2014/main" val="437316259"/>
                    </a:ext>
                  </a:extLst>
                </a:gridCol>
                <a:gridCol w="2016000">
                  <a:extLst>
                    <a:ext uri="{9D8B030D-6E8A-4147-A177-3AD203B41FA5}">
                      <a16:colId xmlns:a16="http://schemas.microsoft.com/office/drawing/2014/main" val="491059196"/>
                    </a:ext>
                  </a:extLst>
                </a:gridCol>
                <a:gridCol w="2016000">
                  <a:extLst>
                    <a:ext uri="{9D8B030D-6E8A-4147-A177-3AD203B41FA5}">
                      <a16:colId xmlns:a16="http://schemas.microsoft.com/office/drawing/2014/main" val="2044723658"/>
                    </a:ext>
                  </a:extLst>
                </a:gridCol>
              </a:tblGrid>
              <a:tr h="228600">
                <a:tc gridSpan="5">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モデルの要約</a:t>
                      </a:r>
                      <a:endParaRPr lang="ja-JP" alt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18930429"/>
                  </a:ext>
                </a:extLst>
              </a:tr>
              <a:tr h="356235">
                <a:tc>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調整済み </a:t>
                      </a:r>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推定値の標準誤差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3684383825"/>
                  </a:ext>
                </a:extLst>
              </a:tr>
              <a:tr h="190500">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.825</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.681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.681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.998798746597776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072272316"/>
                  </a:ext>
                </a:extLst>
              </a:tr>
            </a:tbl>
          </a:graphicData>
        </a:graphic>
      </p:graphicFrame>
      <p:graphicFrame>
        <p:nvGraphicFramePr>
          <p:cNvPr id="7" name="表 6">
            <a:extLst>
              <a:ext uri="{FF2B5EF4-FFF2-40B4-BE49-F238E27FC236}">
                <a16:creationId xmlns:a16="http://schemas.microsoft.com/office/drawing/2014/main" id="{4D873D17-D11B-4477-84FF-8F823684ED38}"/>
              </a:ext>
            </a:extLst>
          </p:cNvPr>
          <p:cNvGraphicFramePr>
            <a:graphicFrameLocks noGrp="1"/>
          </p:cNvGraphicFramePr>
          <p:nvPr/>
        </p:nvGraphicFramePr>
        <p:xfrm>
          <a:off x="838202" y="2893891"/>
          <a:ext cx="8717340" cy="1248412"/>
        </p:xfrm>
        <a:graphic>
          <a:graphicData uri="http://schemas.openxmlformats.org/drawingml/2006/table">
            <a:tbl>
              <a:tblPr>
                <a:tableStyleId>{5C22544A-7EE6-4342-B048-85BDC9FD1C3A}</a:tableStyleId>
              </a:tblPr>
              <a:tblGrid>
                <a:gridCol w="704781">
                  <a:extLst>
                    <a:ext uri="{9D8B030D-6E8A-4147-A177-3AD203B41FA5}">
                      <a16:colId xmlns:a16="http://schemas.microsoft.com/office/drawing/2014/main" val="3164262747"/>
                    </a:ext>
                  </a:extLst>
                </a:gridCol>
                <a:gridCol w="479309">
                  <a:extLst>
                    <a:ext uri="{9D8B030D-6E8A-4147-A177-3AD203B41FA5}">
                      <a16:colId xmlns:a16="http://schemas.microsoft.com/office/drawing/2014/main" val="988586389"/>
                    </a:ext>
                  </a:extLst>
                </a:gridCol>
                <a:gridCol w="1506650">
                  <a:extLst>
                    <a:ext uri="{9D8B030D-6E8A-4147-A177-3AD203B41FA5}">
                      <a16:colId xmlns:a16="http://schemas.microsoft.com/office/drawing/2014/main" val="1287005466"/>
                    </a:ext>
                  </a:extLst>
                </a:gridCol>
                <a:gridCol w="1506650">
                  <a:extLst>
                    <a:ext uri="{9D8B030D-6E8A-4147-A177-3AD203B41FA5}">
                      <a16:colId xmlns:a16="http://schemas.microsoft.com/office/drawing/2014/main" val="1149978216"/>
                    </a:ext>
                  </a:extLst>
                </a:gridCol>
                <a:gridCol w="1506650">
                  <a:extLst>
                    <a:ext uri="{9D8B030D-6E8A-4147-A177-3AD203B41FA5}">
                      <a16:colId xmlns:a16="http://schemas.microsoft.com/office/drawing/2014/main" val="699849605"/>
                    </a:ext>
                  </a:extLst>
                </a:gridCol>
                <a:gridCol w="1506650">
                  <a:extLst>
                    <a:ext uri="{9D8B030D-6E8A-4147-A177-3AD203B41FA5}">
                      <a16:colId xmlns:a16="http://schemas.microsoft.com/office/drawing/2014/main" val="662210854"/>
                    </a:ext>
                  </a:extLst>
                </a:gridCol>
                <a:gridCol w="1506650">
                  <a:extLst>
                    <a:ext uri="{9D8B030D-6E8A-4147-A177-3AD203B41FA5}">
                      <a16:colId xmlns:a16="http://schemas.microsoft.com/office/drawing/2014/main" val="3325417733"/>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分散分析</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95887292"/>
                  </a:ext>
                </a:extLst>
              </a:tr>
              <a:tr h="34397">
                <a:tc gridSpan="2">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平方和</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自由度</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平均平方</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F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3940711216"/>
                  </a:ext>
                </a:extLst>
              </a:tr>
              <a:tr h="190500">
                <a:tc rowSpan="3">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回帰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9221.222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9221.222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9243.416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.000</a:t>
                      </a:r>
                      <a:r>
                        <a:rPr lang="en-US" sz="1600" u="none" strike="noStrike" baseline="30000"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663051564"/>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残差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4316.611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4327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.998</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887806854"/>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合計</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13537.833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4328</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89994031"/>
                  </a:ext>
                </a:extLst>
              </a:tr>
            </a:tbl>
          </a:graphicData>
        </a:graphic>
      </p:graphicFrame>
      <p:graphicFrame>
        <p:nvGraphicFramePr>
          <p:cNvPr id="10" name="表 9">
            <a:extLst>
              <a:ext uri="{FF2B5EF4-FFF2-40B4-BE49-F238E27FC236}">
                <a16:creationId xmlns:a16="http://schemas.microsoft.com/office/drawing/2014/main" id="{76922418-18D0-4EBB-8971-D39754812FF7}"/>
              </a:ext>
            </a:extLst>
          </p:cNvPr>
          <p:cNvGraphicFramePr>
            <a:graphicFrameLocks noGrp="1"/>
          </p:cNvGraphicFramePr>
          <p:nvPr>
            <p:extLst>
              <p:ext uri="{D42A27DB-BD31-4B8C-83A1-F6EECF244321}">
                <p14:modId xmlns:p14="http://schemas.microsoft.com/office/powerpoint/2010/main" val="1396801967"/>
              </p:ext>
            </p:extLst>
          </p:nvPr>
        </p:nvGraphicFramePr>
        <p:xfrm>
          <a:off x="838200" y="4720982"/>
          <a:ext cx="7033092" cy="1243015"/>
        </p:xfrm>
        <a:graphic>
          <a:graphicData uri="http://schemas.openxmlformats.org/drawingml/2006/table">
            <a:tbl>
              <a:tblPr>
                <a:tableStyleId>{5C22544A-7EE6-4342-B048-85BDC9FD1C3A}</a:tableStyleId>
              </a:tblPr>
              <a:tblGrid>
                <a:gridCol w="690841">
                  <a:extLst>
                    <a:ext uri="{9D8B030D-6E8A-4147-A177-3AD203B41FA5}">
                      <a16:colId xmlns:a16="http://schemas.microsoft.com/office/drawing/2014/main" val="1181816579"/>
                    </a:ext>
                  </a:extLst>
                </a:gridCol>
                <a:gridCol w="1136651">
                  <a:extLst>
                    <a:ext uri="{9D8B030D-6E8A-4147-A177-3AD203B41FA5}">
                      <a16:colId xmlns:a16="http://schemas.microsoft.com/office/drawing/2014/main" val="2838418832"/>
                    </a:ext>
                  </a:extLst>
                </a:gridCol>
                <a:gridCol w="1112400">
                  <a:extLst>
                    <a:ext uri="{9D8B030D-6E8A-4147-A177-3AD203B41FA5}">
                      <a16:colId xmlns:a16="http://schemas.microsoft.com/office/drawing/2014/main" val="3619470352"/>
                    </a:ext>
                  </a:extLst>
                </a:gridCol>
                <a:gridCol w="1112400">
                  <a:extLst>
                    <a:ext uri="{9D8B030D-6E8A-4147-A177-3AD203B41FA5}">
                      <a16:colId xmlns:a16="http://schemas.microsoft.com/office/drawing/2014/main" val="3817940147"/>
                    </a:ext>
                  </a:extLst>
                </a:gridCol>
                <a:gridCol w="1152000">
                  <a:extLst>
                    <a:ext uri="{9D8B030D-6E8A-4147-A177-3AD203B41FA5}">
                      <a16:colId xmlns:a16="http://schemas.microsoft.com/office/drawing/2014/main" val="1955376398"/>
                    </a:ext>
                  </a:extLst>
                </a:gridCol>
                <a:gridCol w="914400">
                  <a:extLst>
                    <a:ext uri="{9D8B030D-6E8A-4147-A177-3AD203B41FA5}">
                      <a16:colId xmlns:a16="http://schemas.microsoft.com/office/drawing/2014/main" val="2302020495"/>
                    </a:ext>
                  </a:extLst>
                </a:gridCol>
                <a:gridCol w="914400">
                  <a:extLst>
                    <a:ext uri="{9D8B030D-6E8A-4147-A177-3AD203B41FA5}">
                      <a16:colId xmlns:a16="http://schemas.microsoft.com/office/drawing/2014/main" val="124925856"/>
                    </a:ext>
                  </a:extLst>
                </a:gridCol>
              </a:tblGrid>
              <a:tr h="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係数</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15041127"/>
                  </a:ext>
                </a:extLst>
              </a:tr>
              <a:tr h="190500">
                <a:tc rowSpan="2" gridSpan="2">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hMerge="1">
                  <a:txBody>
                    <a:bodyPr/>
                    <a:lstStyle/>
                    <a:p>
                      <a:endParaRPr kumimoji="1" lang="ja-JP" altLang="en-US"/>
                    </a:p>
                  </a:txBody>
                  <a:tcPr/>
                </a:tc>
                <a:tc gridSpan="2">
                  <a:txBody>
                    <a:bodyPr/>
                    <a:lstStyle/>
                    <a:p>
                      <a:pPr algn="ctr" fontAlgn="b"/>
                      <a:r>
                        <a:rPr lang="zh-TW" altLang="en-US" sz="1600" u="none" strike="noStrike" dirty="0">
                          <a:effectLst/>
                          <a:latin typeface="ＭＳ Ｐゴシック" panose="020B0600070205080204" pitchFamily="50" charset="-128"/>
                          <a:ea typeface="ＭＳ Ｐゴシック" panose="020B0600070205080204" pitchFamily="50" charset="-128"/>
                        </a:rPr>
                        <a:t>非標準化係数</a:t>
                      </a:r>
                      <a:endParaRPr lang="zh-TW"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標準化係数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t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3157515808"/>
                  </a:ext>
                </a:extLst>
              </a:tr>
              <a:tr h="19050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ベータ</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2058569728"/>
                  </a:ext>
                </a:extLst>
              </a:tr>
              <a:tr h="212966">
                <a:tc rowSpan="2">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a:t>
                      </a:r>
                      <a:r>
                        <a:rPr lang="ja-JP" altLang="en-US" sz="1600" u="none" strike="noStrike" dirty="0">
                          <a:effectLst/>
                          <a:latin typeface="ＭＳ Ｐゴシック" panose="020B0600070205080204" pitchFamily="50" charset="-128"/>
                          <a:ea typeface="ＭＳ Ｐゴシック" panose="020B0600070205080204" pitchFamily="50" charset="-128"/>
                        </a:rPr>
                        <a:t>定数</a:t>
                      </a:r>
                      <a:r>
                        <a:rPr lang="en-US" altLang="ja-JP" sz="1600" u="none" strike="noStrike" dirty="0">
                          <a:effectLst/>
                          <a:latin typeface="ＭＳ Ｐゴシック" panose="020B0600070205080204" pitchFamily="50" charset="-128"/>
                          <a:ea typeface="ＭＳ Ｐゴシック" panose="020B0600070205080204" pitchFamily="50" charset="-128"/>
                        </a:rPr>
                        <a:t>)</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3.906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.037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106.315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812882789"/>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件数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対数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1.056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.011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.825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96.143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18486650"/>
                  </a:ext>
                </a:extLst>
              </a:tr>
            </a:tbl>
          </a:graphicData>
        </a:graphic>
      </p:graphicFrame>
      <p:sp>
        <p:nvSpPr>
          <p:cNvPr id="2" name="タイトル 1">
            <a:extLst>
              <a:ext uri="{FF2B5EF4-FFF2-40B4-BE49-F238E27FC236}">
                <a16:creationId xmlns:a16="http://schemas.microsoft.com/office/drawing/2014/main" id="{513340FB-8F6A-4AE4-ACD0-F0DC162D187D}"/>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結果１</a:t>
            </a:r>
          </a:p>
        </p:txBody>
      </p:sp>
      <p:sp>
        <p:nvSpPr>
          <p:cNvPr id="5" name="正方形/長方形 4">
            <a:extLst>
              <a:ext uri="{FF2B5EF4-FFF2-40B4-BE49-F238E27FC236}">
                <a16:creationId xmlns:a16="http://schemas.microsoft.com/office/drawing/2014/main" id="{0FB9644D-CF94-4A9A-AAC8-A358C75FFDE3}"/>
              </a:ext>
            </a:extLst>
          </p:cNvPr>
          <p:cNvSpPr/>
          <p:nvPr/>
        </p:nvSpPr>
        <p:spPr>
          <a:xfrm>
            <a:off x="838200" y="2578004"/>
            <a:ext cx="2089033" cy="276999"/>
          </a:xfrm>
          <a:prstGeom prst="rect">
            <a:avLst/>
          </a:prstGeom>
        </p:spPr>
        <p:txBody>
          <a:bodyPr wrap="none">
            <a:spAutoFit/>
          </a:bodyPr>
          <a:lstStyle/>
          <a:p>
            <a:pPr fontAlgn="t"/>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予測値</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定数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、件数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en-US" altLang="ja-JP" sz="1200" dirty="0">
              <a:solidFill>
                <a:srgbClr val="000000"/>
              </a:solidFill>
              <a:latin typeface="ＭＳ Ｐゴシック" panose="020B0600070205080204" pitchFamily="50" charset="-128"/>
              <a:ea typeface="ＭＳ Ｐゴシック" panose="020B0600070205080204" pitchFamily="50" charset="-128"/>
            </a:endParaRPr>
          </a:p>
        </p:txBody>
      </p:sp>
      <p:sp>
        <p:nvSpPr>
          <p:cNvPr id="8" name="正方形/長方形 7">
            <a:extLst>
              <a:ext uri="{FF2B5EF4-FFF2-40B4-BE49-F238E27FC236}">
                <a16:creationId xmlns:a16="http://schemas.microsoft.com/office/drawing/2014/main" id="{7EA3471D-3978-4660-B922-515AB1A42F24}"/>
              </a:ext>
            </a:extLst>
          </p:cNvPr>
          <p:cNvSpPr/>
          <p:nvPr/>
        </p:nvSpPr>
        <p:spPr>
          <a:xfrm>
            <a:off x="838200" y="4150530"/>
            <a:ext cx="2262158" cy="276999"/>
          </a:xfrm>
          <a:prstGeom prst="rect">
            <a:avLst/>
          </a:prstGeom>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従属変数 保存</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815619CD-92F8-410A-9C3A-3868713CD464}"/>
              </a:ext>
            </a:extLst>
          </p:cNvPr>
          <p:cNvSpPr/>
          <p:nvPr/>
        </p:nvSpPr>
        <p:spPr>
          <a:xfrm>
            <a:off x="838200" y="4435756"/>
            <a:ext cx="2092239" cy="276999"/>
          </a:xfrm>
          <a:prstGeom prst="rect">
            <a:avLst/>
          </a:prstGeom>
        </p:spPr>
        <p:txBody>
          <a:bodyPr wrap="none">
            <a:spAutoFit/>
          </a:bodyPr>
          <a:lstStyle/>
          <a:p>
            <a:r>
              <a:rPr lang="ja-JP" altLang="en-US" sz="1200" dirty="0">
                <a:latin typeface="ＭＳ Ｐゴシック" panose="020B0600070205080204" pitchFamily="50" charset="-128"/>
                <a:ea typeface="ＭＳ Ｐゴシック" panose="020B0600070205080204" pitchFamily="50" charset="-128"/>
              </a:rPr>
              <a:t>b. 予測値: (定数)、件数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03220059-14A6-4A8D-A356-96EB72B7831E}"/>
              </a:ext>
            </a:extLst>
          </p:cNvPr>
          <p:cNvSpPr/>
          <p:nvPr/>
        </p:nvSpPr>
        <p:spPr>
          <a:xfrm>
            <a:off x="838200" y="5960563"/>
            <a:ext cx="2262158" cy="276999"/>
          </a:xfrm>
          <a:prstGeom prst="rect">
            <a:avLst/>
          </a:prstGeom>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従属変数 保存</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7E894102-8019-4D9E-BBF5-2F3FC749CA1A}"/>
              </a:ext>
            </a:extLst>
          </p:cNvPr>
          <p:cNvSpPr>
            <a:spLocks noGrp="1"/>
          </p:cNvSpPr>
          <p:nvPr>
            <p:ph type="sldNum" sz="quarter" idx="12"/>
          </p:nvPr>
        </p:nvSpPr>
        <p:spPr/>
        <p:txBody>
          <a:bodyPr/>
          <a:lstStyle/>
          <a:p>
            <a:fld id="{F1F1B8C4-9DE0-4406-9D9B-953857B2C0FB}" type="slidenum">
              <a:rPr kumimoji="1" lang="ja-JP" altLang="en-US" smtClean="0"/>
              <a:t>4</a:t>
            </a:fld>
            <a:endParaRPr kumimoji="1" lang="ja-JP" altLang="en-US"/>
          </a:p>
        </p:txBody>
      </p:sp>
      <p:sp>
        <p:nvSpPr>
          <p:cNvPr id="12" name="四角形: 角を丸くする 11">
            <a:extLst>
              <a:ext uri="{FF2B5EF4-FFF2-40B4-BE49-F238E27FC236}">
                <a16:creationId xmlns:a16="http://schemas.microsoft.com/office/drawing/2014/main" id="{22264BC5-FC75-4C5F-ADAD-62EC7C89598C}"/>
              </a:ext>
            </a:extLst>
          </p:cNvPr>
          <p:cNvSpPr/>
          <p:nvPr/>
        </p:nvSpPr>
        <p:spPr>
          <a:xfrm>
            <a:off x="8669972" y="4630566"/>
            <a:ext cx="1771135" cy="160225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FF0000"/>
                </a:solidFill>
                <a:latin typeface="ＭＳ Ｐゴシック" panose="020B0600070205080204" pitchFamily="50" charset="-128"/>
                <a:ea typeface="ＭＳ Ｐゴシック" panose="020B0600070205080204" pitchFamily="50" charset="-128"/>
              </a:rPr>
              <a:t>支持</a:t>
            </a:r>
          </a:p>
        </p:txBody>
      </p:sp>
    </p:spTree>
    <p:extLst>
      <p:ext uri="{BB962C8B-B14F-4D97-AF65-F5344CB8AC3E}">
        <p14:creationId xmlns:p14="http://schemas.microsoft.com/office/powerpoint/2010/main" val="1298451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9118B8-0A83-4A33-91E4-EFBA08EB0215}"/>
              </a:ext>
            </a:extLst>
          </p:cNvPr>
          <p:cNvSpPr>
            <a:spLocks noGrp="1"/>
          </p:cNvSpPr>
          <p:nvPr>
            <p:ph type="title"/>
          </p:nvPr>
        </p:nvSpPr>
        <p:spPr>
          <a:xfrm>
            <a:off x="838200" y="365125"/>
            <a:ext cx="10515600" cy="1325563"/>
          </a:xfrm>
        </p:spPr>
        <p:txBody>
          <a:bodyPr/>
          <a:lstStyle/>
          <a:p>
            <a:r>
              <a:rPr kumimoji="1" lang="ja-JP" altLang="en-US" dirty="0">
                <a:latin typeface="ＭＳ Ｐゴシック" panose="020B0600070205080204" pitchFamily="50" charset="-128"/>
                <a:ea typeface="ＭＳ Ｐゴシック" panose="020B0600070205080204" pitchFamily="50" charset="-128"/>
              </a:rPr>
              <a:t>予備調査２</a:t>
            </a:r>
            <a:r>
              <a:rPr kumimoji="1" lang="en-US" altLang="ja-JP" dirty="0">
                <a:latin typeface="ＭＳ Ｐゴシック" panose="020B0600070205080204" pitchFamily="50" charset="-128"/>
                <a:ea typeface="ＭＳ Ｐゴシック" panose="020B0600070205080204" pitchFamily="50" charset="-128"/>
              </a:rPr>
              <a:t>a</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126405E1-0FC8-4D18-A800-C74924663116}"/>
              </a:ext>
            </a:extLst>
          </p:cNvPr>
          <p:cNvSpPr>
            <a:spLocks noGrp="1"/>
          </p:cNvSpPr>
          <p:nvPr>
            <p:ph type="sldNum" sz="quarter" idx="12"/>
          </p:nvPr>
        </p:nvSpPr>
        <p:spPr/>
        <p:txBody>
          <a:bodyPr/>
          <a:lstStyle/>
          <a:p>
            <a:fld id="{BCD42022-A792-47A6-8F8C-E8616F5D5CB2}" type="slidenum">
              <a:rPr kumimoji="1" lang="ja-JP" altLang="en-US" smtClean="0"/>
              <a:t>5</a:t>
            </a:fld>
            <a:endParaRPr kumimoji="1" lang="ja-JP" altLang="en-US"/>
          </a:p>
        </p:txBody>
      </p:sp>
      <p:grpSp>
        <p:nvGrpSpPr>
          <p:cNvPr id="11" name="グループ化 10">
            <a:extLst>
              <a:ext uri="{FF2B5EF4-FFF2-40B4-BE49-F238E27FC236}">
                <a16:creationId xmlns:a16="http://schemas.microsoft.com/office/drawing/2014/main" id="{4347D9B3-58FC-4E9B-8C53-38B19F86CDEC}"/>
              </a:ext>
            </a:extLst>
          </p:cNvPr>
          <p:cNvGrpSpPr/>
          <p:nvPr/>
        </p:nvGrpSpPr>
        <p:grpSpPr>
          <a:xfrm>
            <a:off x="1987378" y="1946525"/>
            <a:ext cx="7994822" cy="4290598"/>
            <a:chOff x="670354" y="2218255"/>
            <a:chExt cx="7473778" cy="3772177"/>
          </a:xfrm>
        </p:grpSpPr>
        <p:sp>
          <p:nvSpPr>
            <p:cNvPr id="12" name="四角形: 1 つの角を切り取る 11">
              <a:extLst>
                <a:ext uri="{FF2B5EF4-FFF2-40B4-BE49-F238E27FC236}">
                  <a16:creationId xmlns:a16="http://schemas.microsoft.com/office/drawing/2014/main" id="{A51473A9-4307-4421-B1CD-ED3DE73CAF4E}"/>
                </a:ext>
              </a:extLst>
            </p:cNvPr>
            <p:cNvSpPr/>
            <p:nvPr/>
          </p:nvSpPr>
          <p:spPr>
            <a:xfrm>
              <a:off x="670354" y="2312901"/>
              <a:ext cx="7473778" cy="3675045"/>
            </a:xfrm>
            <a:prstGeom prst="snip1Rect">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6DAF2B4-75CB-4242-A529-A6156FEACBEB}"/>
                </a:ext>
              </a:extLst>
            </p:cNvPr>
            <p:cNvSpPr txBox="1"/>
            <p:nvPr/>
          </p:nvSpPr>
          <p:spPr>
            <a:xfrm>
              <a:off x="838200" y="2218255"/>
              <a:ext cx="1993557" cy="3415694"/>
            </a:xfrm>
            <a:prstGeom prst="rect">
              <a:avLst/>
            </a:prstGeom>
            <a:noFill/>
          </p:spPr>
          <p:txBody>
            <a:bodyPr wrap="square" rtlCol="0">
              <a:spAutoFit/>
            </a:bodyPr>
            <a:lstStyle/>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分析手法：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従属変数：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独立変数：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コントロール変数：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収集方法：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収集期間：</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サンプルサイズ：</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14" name="テキスト ボックス 13">
              <a:extLst>
                <a:ext uri="{FF2B5EF4-FFF2-40B4-BE49-F238E27FC236}">
                  <a16:creationId xmlns:a16="http://schemas.microsoft.com/office/drawing/2014/main" id="{271D4E3E-199E-459D-964D-6A342A05FE36}"/>
                </a:ext>
              </a:extLst>
            </p:cNvPr>
            <p:cNvSpPr txBox="1"/>
            <p:nvPr/>
          </p:nvSpPr>
          <p:spPr>
            <a:xfrm>
              <a:off x="2831756" y="2218255"/>
              <a:ext cx="5312375" cy="3772177"/>
            </a:xfrm>
            <a:prstGeom prst="rect">
              <a:avLst/>
            </a:prstGeom>
            <a:noFill/>
          </p:spPr>
          <p:txBody>
            <a:bodyPr wrap="square" rtlCol="0">
              <a:spAutoFit/>
            </a:bodyPr>
            <a:lstStyle/>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回帰分析（</a:t>
              </a:r>
              <a:r>
                <a:rPr kumimoji="1" lang="en-US" altLang="ja-JP" sz="2000" dirty="0">
                  <a:latin typeface="ＭＳ Ｐゴシック" panose="020B0600070205080204" pitchFamily="50" charset="-128"/>
                  <a:ea typeface="ＭＳ Ｐゴシック" panose="020B0600070205080204" pitchFamily="50" charset="-128"/>
                </a:rPr>
                <a:t>SPSS</a:t>
              </a:r>
              <a:r>
                <a:rPr kumimoji="1" lang="ja-JP" altLang="en-US" sz="2000" dirty="0">
                  <a:latin typeface="ＭＳ Ｐゴシック" panose="020B0600070205080204" pitchFamily="50" charset="-128"/>
                  <a:ea typeface="ＭＳ Ｐゴシック" panose="020B0600070205080204" pitchFamily="50" charset="-128"/>
                </a:rPr>
                <a:t>を利用）</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関心度（タグ数）</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平均以下の感情価</a:t>
              </a:r>
              <a:r>
                <a:rPr lang="en-US" altLang="ja-JP" sz="2000" dirty="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ネガティブ）</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件数・標準偏差（個人の総合評価）</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食べログのクチコミ欄から収集（</a:t>
              </a:r>
              <a:r>
                <a:rPr lang="en-US" altLang="ja-JP" sz="2000" dirty="0">
                  <a:latin typeface="ＭＳ Ｐゴシック" panose="020B0600070205080204" pitchFamily="50" charset="-128"/>
                  <a:ea typeface="ＭＳ Ｐゴシック" panose="020B0600070205080204" pitchFamily="50" charset="-128"/>
                </a:rPr>
                <a:t>Octopus</a:t>
              </a:r>
              <a:r>
                <a:rPr lang="ja-JP" altLang="en-US" sz="2000" dirty="0">
                  <a:latin typeface="ＭＳ Ｐゴシック" panose="020B0600070205080204" pitchFamily="50" charset="-128"/>
                  <a:ea typeface="ＭＳ Ｐゴシック" panose="020B0600070205080204" pitchFamily="50" charset="-128"/>
                </a:rPr>
                <a:t>を利用）</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en-US" altLang="ja-JP" sz="2000" dirty="0">
                  <a:latin typeface="ＭＳ Ｐゴシック" panose="020B0600070205080204" pitchFamily="50" charset="-128"/>
                  <a:ea typeface="ＭＳ Ｐゴシック" panose="020B0600070205080204" pitchFamily="50" charset="-128"/>
                </a:rPr>
                <a:t>2019</a:t>
              </a:r>
              <a:r>
                <a:rPr lang="ja-JP" altLang="en-US" sz="2000" dirty="0">
                  <a:latin typeface="ＭＳ Ｐゴシック" panose="020B0600070205080204" pitchFamily="50" charset="-128"/>
                  <a:ea typeface="ＭＳ Ｐゴシック" panose="020B0600070205080204" pitchFamily="50" charset="-128"/>
                </a:rPr>
                <a:t>年</a:t>
              </a:r>
              <a:r>
                <a:rPr lang="en-US" altLang="ja-JP" sz="2000" dirty="0">
                  <a:latin typeface="ＭＳ Ｐゴシック" panose="020B0600070205080204" pitchFamily="50" charset="-128"/>
                  <a:ea typeface="ＭＳ Ｐゴシック" panose="020B0600070205080204" pitchFamily="50" charset="-128"/>
                </a:rPr>
                <a:t>11</a:t>
              </a:r>
              <a:r>
                <a:rPr lang="ja-JP" altLang="en-US" sz="2000" dirty="0">
                  <a:latin typeface="ＭＳ Ｐゴシック" panose="020B0600070205080204" pitchFamily="50" charset="-128"/>
                  <a:ea typeface="ＭＳ Ｐゴシック" panose="020B0600070205080204" pitchFamily="50" charset="-128"/>
                </a:rPr>
                <a:t>月末まで</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５８０</a:t>
              </a:r>
              <a:endParaRPr lang="en-US" altLang="ja-JP" sz="2000" dirty="0">
                <a:latin typeface="ＭＳ Ｐゴシック" panose="020B0600070205080204" pitchFamily="50" charset="-128"/>
                <a:ea typeface="ＭＳ Ｐゴシック" panose="020B0600070205080204" pitchFamily="50" charset="-128"/>
              </a:endParaRPr>
            </a:p>
          </p:txBody>
        </p:sp>
      </p:grpSp>
      <p:sp>
        <p:nvSpPr>
          <p:cNvPr id="15" name="テキスト ボックス 14">
            <a:extLst>
              <a:ext uri="{FF2B5EF4-FFF2-40B4-BE49-F238E27FC236}">
                <a16:creationId xmlns:a16="http://schemas.microsoft.com/office/drawing/2014/main" id="{0B7D9F56-AE71-4077-95E9-AE007ABC5460}"/>
              </a:ext>
            </a:extLst>
          </p:cNvPr>
          <p:cNvSpPr txBox="1"/>
          <p:nvPr/>
        </p:nvSpPr>
        <p:spPr>
          <a:xfrm>
            <a:off x="1880697" y="6195138"/>
            <a:ext cx="8581563" cy="646331"/>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＊タグ数・ネガティブ感情価・件数・標準偏差は自然対数に変換</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コントロール変数はクチコミ件数の程度や個人評価のばらつきを考慮するためのもの</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CFAD0496-B93F-47F2-ABB2-489DED6E2211}"/>
              </a:ext>
            </a:extLst>
          </p:cNvPr>
          <p:cNvSpPr txBox="1"/>
          <p:nvPr/>
        </p:nvSpPr>
        <p:spPr>
          <a:xfrm>
            <a:off x="1046886" y="1487179"/>
            <a:ext cx="1410730"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調査概要</a:t>
            </a:r>
          </a:p>
        </p:txBody>
      </p:sp>
      <p:sp>
        <p:nvSpPr>
          <p:cNvPr id="17" name="正方形/長方形 16">
            <a:extLst>
              <a:ext uri="{FF2B5EF4-FFF2-40B4-BE49-F238E27FC236}">
                <a16:creationId xmlns:a16="http://schemas.microsoft.com/office/drawing/2014/main" id="{7BA4641E-334D-4326-B40E-8ED06823346D}"/>
              </a:ext>
            </a:extLst>
          </p:cNvPr>
          <p:cNvSpPr/>
          <p:nvPr/>
        </p:nvSpPr>
        <p:spPr>
          <a:xfrm>
            <a:off x="3082906" y="1574652"/>
            <a:ext cx="5333511" cy="400110"/>
          </a:xfrm>
          <a:prstGeom prst="rect">
            <a:avLst/>
          </a:prstGeom>
        </p:spPr>
        <p:txBody>
          <a:bodyPr wrap="none">
            <a:spAutoFit/>
          </a:bodyPr>
          <a:lstStyle/>
          <a:p>
            <a:r>
              <a:rPr lang="ja-JP" altLang="en-US" sz="2000" dirty="0">
                <a:latin typeface="ＭＳ Ｐゴシック" panose="020B0600070205080204" pitchFamily="50" charset="-128"/>
                <a:ea typeface="ＭＳ Ｐゴシック" panose="020B0600070205080204" pitchFamily="50" charset="-128"/>
              </a:rPr>
              <a:t>感情価が平均から下がるほど関心度は下がる　</a:t>
            </a:r>
          </a:p>
        </p:txBody>
      </p:sp>
    </p:spTree>
    <p:extLst>
      <p:ext uri="{BB962C8B-B14F-4D97-AF65-F5344CB8AC3E}">
        <p14:creationId xmlns:p14="http://schemas.microsoft.com/office/powerpoint/2010/main" val="1656311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2800B97D-57BC-463F-A545-A9E71526A82F}"/>
              </a:ext>
            </a:extLst>
          </p:cNvPr>
          <p:cNvGraphicFramePr>
            <a:graphicFrameLocks noGrp="1"/>
          </p:cNvGraphicFramePr>
          <p:nvPr/>
        </p:nvGraphicFramePr>
        <p:xfrm>
          <a:off x="838201" y="1684381"/>
          <a:ext cx="8726400" cy="853441"/>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val="429387645"/>
                    </a:ext>
                  </a:extLst>
                </a:gridCol>
                <a:gridCol w="2001600">
                  <a:extLst>
                    <a:ext uri="{9D8B030D-6E8A-4147-A177-3AD203B41FA5}">
                      <a16:colId xmlns:a16="http://schemas.microsoft.com/office/drawing/2014/main" val="1939842060"/>
                    </a:ext>
                  </a:extLst>
                </a:gridCol>
                <a:gridCol w="2001600">
                  <a:extLst>
                    <a:ext uri="{9D8B030D-6E8A-4147-A177-3AD203B41FA5}">
                      <a16:colId xmlns:a16="http://schemas.microsoft.com/office/drawing/2014/main" val="3524305488"/>
                    </a:ext>
                  </a:extLst>
                </a:gridCol>
                <a:gridCol w="2001600">
                  <a:extLst>
                    <a:ext uri="{9D8B030D-6E8A-4147-A177-3AD203B41FA5}">
                      <a16:colId xmlns:a16="http://schemas.microsoft.com/office/drawing/2014/main" val="1516976930"/>
                    </a:ext>
                  </a:extLst>
                </a:gridCol>
                <a:gridCol w="2001600">
                  <a:extLst>
                    <a:ext uri="{9D8B030D-6E8A-4147-A177-3AD203B41FA5}">
                      <a16:colId xmlns:a16="http://schemas.microsoft.com/office/drawing/2014/main" val="4060486415"/>
                    </a:ext>
                  </a:extLst>
                </a:gridCol>
              </a:tblGrid>
              <a:tr h="228600">
                <a:tc gridSpan="5">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モデルの要約</a:t>
                      </a:r>
                      <a:endParaRPr lang="ja-JP" alt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10413291"/>
                  </a:ext>
                </a:extLst>
              </a:tr>
              <a:tr h="356235">
                <a:tc>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調整済み </a:t>
                      </a:r>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推定値の標準誤差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3307468377"/>
                  </a:ext>
                </a:extLst>
              </a:tr>
              <a:tr h="190500">
                <a:tc>
                  <a:txBody>
                    <a:bodyPr/>
                    <a:lstStyle/>
                    <a:p>
                      <a:pPr algn="l" fontAlgn="t"/>
                      <a:r>
                        <a:rPr lang="en-US" altLang="ja-JP" sz="1600" u="none" strike="noStrike">
                          <a:effectLst/>
                          <a:latin typeface="ＭＳ Ｐゴシック" panose="020B0600070205080204" pitchFamily="50" charset="-128"/>
                          <a:ea typeface="ＭＳ Ｐゴシック" panose="020B0600070205080204" pitchFamily="50" charset="-128"/>
                        </a:rPr>
                        <a:t>1</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.690</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.477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.474</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.881399846333615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702733843"/>
                  </a:ext>
                </a:extLst>
              </a:tr>
            </a:tbl>
          </a:graphicData>
        </a:graphic>
      </p:graphicFrame>
      <p:graphicFrame>
        <p:nvGraphicFramePr>
          <p:cNvPr id="5" name="表 4">
            <a:extLst>
              <a:ext uri="{FF2B5EF4-FFF2-40B4-BE49-F238E27FC236}">
                <a16:creationId xmlns:a16="http://schemas.microsoft.com/office/drawing/2014/main" id="{46A9C473-A644-4D29-AAB7-F1DDD484B415}"/>
              </a:ext>
            </a:extLst>
          </p:cNvPr>
          <p:cNvGraphicFramePr>
            <a:graphicFrameLocks noGrp="1"/>
          </p:cNvGraphicFramePr>
          <p:nvPr/>
        </p:nvGraphicFramePr>
        <p:xfrm>
          <a:off x="838200" y="2909072"/>
          <a:ext cx="8725364" cy="1248412"/>
        </p:xfrm>
        <a:graphic>
          <a:graphicData uri="http://schemas.openxmlformats.org/drawingml/2006/table">
            <a:tbl>
              <a:tblPr>
                <a:tableStyleId>{5C22544A-7EE6-4342-B048-85BDC9FD1C3A}</a:tableStyleId>
              </a:tblPr>
              <a:tblGrid>
                <a:gridCol w="697364">
                  <a:extLst>
                    <a:ext uri="{9D8B030D-6E8A-4147-A177-3AD203B41FA5}">
                      <a16:colId xmlns:a16="http://schemas.microsoft.com/office/drawing/2014/main" val="4084760659"/>
                    </a:ext>
                  </a:extLst>
                </a:gridCol>
                <a:gridCol w="774000">
                  <a:extLst>
                    <a:ext uri="{9D8B030D-6E8A-4147-A177-3AD203B41FA5}">
                      <a16:colId xmlns:a16="http://schemas.microsoft.com/office/drawing/2014/main" val="993921701"/>
                    </a:ext>
                  </a:extLst>
                </a:gridCol>
                <a:gridCol w="1450800">
                  <a:extLst>
                    <a:ext uri="{9D8B030D-6E8A-4147-A177-3AD203B41FA5}">
                      <a16:colId xmlns:a16="http://schemas.microsoft.com/office/drawing/2014/main" val="1697037353"/>
                    </a:ext>
                  </a:extLst>
                </a:gridCol>
                <a:gridCol w="1450800">
                  <a:extLst>
                    <a:ext uri="{9D8B030D-6E8A-4147-A177-3AD203B41FA5}">
                      <a16:colId xmlns:a16="http://schemas.microsoft.com/office/drawing/2014/main" val="594463178"/>
                    </a:ext>
                  </a:extLst>
                </a:gridCol>
                <a:gridCol w="1450800">
                  <a:extLst>
                    <a:ext uri="{9D8B030D-6E8A-4147-A177-3AD203B41FA5}">
                      <a16:colId xmlns:a16="http://schemas.microsoft.com/office/drawing/2014/main" val="4072751429"/>
                    </a:ext>
                  </a:extLst>
                </a:gridCol>
                <a:gridCol w="1450800">
                  <a:extLst>
                    <a:ext uri="{9D8B030D-6E8A-4147-A177-3AD203B41FA5}">
                      <a16:colId xmlns:a16="http://schemas.microsoft.com/office/drawing/2014/main" val="3728535166"/>
                    </a:ext>
                  </a:extLst>
                </a:gridCol>
                <a:gridCol w="1450800">
                  <a:extLst>
                    <a:ext uri="{9D8B030D-6E8A-4147-A177-3AD203B41FA5}">
                      <a16:colId xmlns:a16="http://schemas.microsoft.com/office/drawing/2014/main" val="2336231862"/>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分散分析</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76922119"/>
                  </a:ext>
                </a:extLst>
              </a:tr>
              <a:tr h="190500">
                <a:tc gridSpan="2">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平方和</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自由度</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平均平方</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F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54406129"/>
                  </a:ext>
                </a:extLst>
              </a:tr>
              <a:tr h="190500">
                <a:tc rowSpan="3">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回帰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407.335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135.778</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174.777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.000</a:t>
                      </a:r>
                      <a:r>
                        <a:rPr lang="en-US" sz="1600" u="none" strike="noStrike" baseline="30000"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835469971"/>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残差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447.475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576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.777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580338967"/>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合計</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854.810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579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0531992"/>
                  </a:ext>
                </a:extLst>
              </a:tr>
            </a:tbl>
          </a:graphicData>
        </a:graphic>
      </p:graphicFrame>
      <p:graphicFrame>
        <p:nvGraphicFramePr>
          <p:cNvPr id="8" name="表 7">
            <a:extLst>
              <a:ext uri="{FF2B5EF4-FFF2-40B4-BE49-F238E27FC236}">
                <a16:creationId xmlns:a16="http://schemas.microsoft.com/office/drawing/2014/main" id="{E195B524-98CD-4BF8-AE83-5EAA328A91D4}"/>
              </a:ext>
            </a:extLst>
          </p:cNvPr>
          <p:cNvGraphicFramePr>
            <a:graphicFrameLocks noGrp="1"/>
          </p:cNvGraphicFramePr>
          <p:nvPr>
            <p:extLst>
              <p:ext uri="{D42A27DB-BD31-4B8C-83A1-F6EECF244321}">
                <p14:modId xmlns:p14="http://schemas.microsoft.com/office/powerpoint/2010/main" val="1234756266"/>
              </p:ext>
            </p:extLst>
          </p:nvPr>
        </p:nvGraphicFramePr>
        <p:xfrm>
          <a:off x="838200" y="4804340"/>
          <a:ext cx="7254241" cy="1745618"/>
        </p:xfrm>
        <a:graphic>
          <a:graphicData uri="http://schemas.openxmlformats.org/drawingml/2006/table">
            <a:tbl>
              <a:tblPr>
                <a:tableStyleId>{5C22544A-7EE6-4342-B048-85BDC9FD1C3A}</a:tableStyleId>
              </a:tblPr>
              <a:tblGrid>
                <a:gridCol w="179868">
                  <a:extLst>
                    <a:ext uri="{9D8B030D-6E8A-4147-A177-3AD203B41FA5}">
                      <a16:colId xmlns:a16="http://schemas.microsoft.com/office/drawing/2014/main" val="4019047871"/>
                    </a:ext>
                  </a:extLst>
                </a:gridCol>
                <a:gridCol w="1490092">
                  <a:extLst>
                    <a:ext uri="{9D8B030D-6E8A-4147-A177-3AD203B41FA5}">
                      <a16:colId xmlns:a16="http://schemas.microsoft.com/office/drawing/2014/main" val="598653185"/>
                    </a:ext>
                  </a:extLst>
                </a:gridCol>
                <a:gridCol w="1177016">
                  <a:extLst>
                    <a:ext uri="{9D8B030D-6E8A-4147-A177-3AD203B41FA5}">
                      <a16:colId xmlns:a16="http://schemas.microsoft.com/office/drawing/2014/main" val="715390454"/>
                    </a:ext>
                  </a:extLst>
                </a:gridCol>
                <a:gridCol w="1177016">
                  <a:extLst>
                    <a:ext uri="{9D8B030D-6E8A-4147-A177-3AD203B41FA5}">
                      <a16:colId xmlns:a16="http://schemas.microsoft.com/office/drawing/2014/main" val="402093486"/>
                    </a:ext>
                  </a:extLst>
                </a:gridCol>
                <a:gridCol w="1177091">
                  <a:extLst>
                    <a:ext uri="{9D8B030D-6E8A-4147-A177-3AD203B41FA5}">
                      <a16:colId xmlns:a16="http://schemas.microsoft.com/office/drawing/2014/main" val="516547709"/>
                    </a:ext>
                  </a:extLst>
                </a:gridCol>
                <a:gridCol w="1026579">
                  <a:extLst>
                    <a:ext uri="{9D8B030D-6E8A-4147-A177-3AD203B41FA5}">
                      <a16:colId xmlns:a16="http://schemas.microsoft.com/office/drawing/2014/main" val="208883103"/>
                    </a:ext>
                  </a:extLst>
                </a:gridCol>
                <a:gridCol w="1026579">
                  <a:extLst>
                    <a:ext uri="{9D8B030D-6E8A-4147-A177-3AD203B41FA5}">
                      <a16:colId xmlns:a16="http://schemas.microsoft.com/office/drawing/2014/main" val="479077325"/>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係数</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84669419"/>
                  </a:ext>
                </a:extLst>
              </a:tr>
              <a:tr h="190500">
                <a:tc rowSpan="2" gridSpan="2">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hMerge="1">
                  <a:txBody>
                    <a:bodyPr/>
                    <a:lstStyle/>
                    <a:p>
                      <a:endParaRPr kumimoji="1" lang="ja-JP" altLang="en-US"/>
                    </a:p>
                  </a:txBody>
                  <a:tcPr/>
                </a:tc>
                <a:tc gridSpan="2">
                  <a:txBody>
                    <a:bodyPr/>
                    <a:lstStyle/>
                    <a:p>
                      <a:pPr algn="ctr" fontAlgn="b"/>
                      <a:r>
                        <a:rPr lang="zh-TW" altLang="en-US" sz="1600" u="none" strike="noStrike">
                          <a:effectLst/>
                          <a:latin typeface="ＭＳ Ｐゴシック" panose="020B0600070205080204" pitchFamily="50" charset="-128"/>
                          <a:ea typeface="ＭＳ Ｐゴシック" panose="020B0600070205080204" pitchFamily="50" charset="-128"/>
                        </a:rPr>
                        <a:t>非標準化係数</a:t>
                      </a:r>
                      <a:endParaRPr lang="zh-TW"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標準化係数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t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2070263135"/>
                  </a:ext>
                </a:extLst>
              </a:tr>
              <a:tr h="19050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b"/>
                      <a:r>
                        <a:rPr lang="en-US" sz="1600" u="none" strike="noStrike">
                          <a:effectLst/>
                          <a:latin typeface="ＭＳ Ｐゴシック" panose="020B0600070205080204" pitchFamily="50" charset="-128"/>
                          <a:ea typeface="ＭＳ Ｐゴシック" panose="020B0600070205080204" pitchFamily="50" charset="-128"/>
                        </a:rPr>
                        <a:t>B</a:t>
                      </a:r>
                      <a:endParaRPr 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ベータ</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59660138"/>
                  </a:ext>
                </a:extLst>
              </a:tr>
              <a:tr h="190500">
                <a:tc rowSpan="4">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a:t>
                      </a:r>
                      <a:r>
                        <a:rPr lang="ja-JP" altLang="en-US" sz="1600" u="none" strike="noStrike" dirty="0">
                          <a:effectLst/>
                          <a:latin typeface="ＭＳ Ｐゴシック" panose="020B0600070205080204" pitchFamily="50" charset="-128"/>
                          <a:ea typeface="ＭＳ Ｐゴシック" panose="020B0600070205080204" pitchFamily="50" charset="-128"/>
                        </a:rPr>
                        <a:t>定数</a:t>
                      </a:r>
                      <a:r>
                        <a:rPr lang="en-US" altLang="ja-JP" sz="1600" u="none" strike="noStrike" dirty="0">
                          <a:effectLst/>
                          <a:latin typeface="ＭＳ Ｐゴシック" panose="020B0600070205080204" pitchFamily="50" charset="-128"/>
                          <a:ea typeface="ＭＳ Ｐゴシック" panose="020B0600070205080204" pitchFamily="50" charset="-128"/>
                        </a:rPr>
                        <a:t>)</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4.659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.196</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23.794</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159362758"/>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件数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対数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.774</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.049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.586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15.892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4007612149"/>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標準偏差</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対数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.732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.263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.086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2.785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3690410125"/>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ネガティブ</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対数</a:t>
                      </a:r>
                      <a:r>
                        <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-2.015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.545</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-3.695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823066581"/>
                  </a:ext>
                </a:extLst>
              </a:tr>
            </a:tbl>
          </a:graphicData>
        </a:graphic>
      </p:graphicFrame>
      <p:sp>
        <p:nvSpPr>
          <p:cNvPr id="2" name="タイトル 1">
            <a:extLst>
              <a:ext uri="{FF2B5EF4-FFF2-40B4-BE49-F238E27FC236}">
                <a16:creationId xmlns:a16="http://schemas.microsoft.com/office/drawing/2014/main" id="{0D482C57-E91D-462A-B72B-24288997D103}"/>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結果２</a:t>
            </a:r>
            <a:r>
              <a:rPr kumimoji="1" lang="en-US" altLang="ja-JP" dirty="0">
                <a:latin typeface="ＭＳ Ｐゴシック" panose="020B0600070205080204" pitchFamily="50" charset="-128"/>
                <a:ea typeface="ＭＳ Ｐゴシック" panose="020B0600070205080204" pitchFamily="50" charset="-128"/>
              </a:rPr>
              <a:t>a</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3F9FDC51-EA61-4C21-933B-CEF0771B68AD}"/>
              </a:ext>
            </a:extLst>
          </p:cNvPr>
          <p:cNvSpPr/>
          <p:nvPr/>
        </p:nvSpPr>
        <p:spPr>
          <a:xfrm>
            <a:off x="838200" y="2535611"/>
            <a:ext cx="4382931" cy="276999"/>
          </a:xfrm>
          <a:prstGeom prst="rect">
            <a:avLst/>
          </a:prstGeom>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予測値</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定数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、ネガティブ（対数）</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標準偏差</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件数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1318506A-EA0E-44F9-ABB6-5502E8D7AF83}"/>
              </a:ext>
            </a:extLst>
          </p:cNvPr>
          <p:cNvSpPr/>
          <p:nvPr/>
        </p:nvSpPr>
        <p:spPr>
          <a:xfrm>
            <a:off x="838200" y="4154611"/>
            <a:ext cx="2327881" cy="276999"/>
          </a:xfrm>
          <a:prstGeom prst="rect">
            <a:avLst/>
          </a:prstGeom>
        </p:spPr>
        <p:txBody>
          <a:bodyPr wrap="none">
            <a:spAutoFit/>
          </a:bodyPr>
          <a:lstStyle/>
          <a:p>
            <a:r>
              <a:rPr lang="en-US" altLang="ja-JP" sz="1200" dirty="0"/>
              <a:t>a. </a:t>
            </a:r>
            <a:r>
              <a:rPr lang="ja-JP" altLang="en-US" sz="1200" dirty="0"/>
              <a:t>従属変数 保存</a:t>
            </a:r>
            <a:r>
              <a:rPr lang="en-US" altLang="ja-JP" sz="1200" dirty="0"/>
              <a:t>(</a:t>
            </a:r>
            <a:r>
              <a:rPr lang="ja-JP" altLang="en-US" sz="1200" dirty="0"/>
              <a:t>対数</a:t>
            </a:r>
            <a:r>
              <a:rPr lang="en-US" altLang="ja-JP" sz="1200" dirty="0"/>
              <a:t>)</a:t>
            </a:r>
            <a:r>
              <a:rPr lang="ja-JP" altLang="en-US" sz="1200" dirty="0"/>
              <a:t>数</a:t>
            </a:r>
            <a:r>
              <a:rPr lang="en-US" altLang="ja-JP" sz="1200" dirty="0"/>
              <a:t>(</a:t>
            </a:r>
            <a:r>
              <a:rPr lang="ja-JP" altLang="en-US" sz="1200" dirty="0"/>
              <a:t>対数</a:t>
            </a:r>
            <a:r>
              <a:rPr lang="en-US" altLang="ja-JP" sz="1200" dirty="0"/>
              <a:t>)</a:t>
            </a:r>
            <a:endParaRPr lang="ja-JP" altLang="en-US" sz="1200" dirty="0"/>
          </a:p>
        </p:txBody>
      </p:sp>
      <p:sp>
        <p:nvSpPr>
          <p:cNvPr id="7" name="正方形/長方形 6">
            <a:extLst>
              <a:ext uri="{FF2B5EF4-FFF2-40B4-BE49-F238E27FC236}">
                <a16:creationId xmlns:a16="http://schemas.microsoft.com/office/drawing/2014/main" id="{158A7753-92CB-46CC-8309-A120857C9A1A}"/>
              </a:ext>
            </a:extLst>
          </p:cNvPr>
          <p:cNvSpPr/>
          <p:nvPr/>
        </p:nvSpPr>
        <p:spPr>
          <a:xfrm>
            <a:off x="838200" y="4431610"/>
            <a:ext cx="4624984" cy="276999"/>
          </a:xfrm>
          <a:prstGeom prst="rect">
            <a:avLst/>
          </a:prstGeom>
        </p:spPr>
        <p:txBody>
          <a:bodyPr wrap="none">
            <a:spAutoFit/>
          </a:bodyPr>
          <a:lstStyle/>
          <a:p>
            <a:r>
              <a:rPr lang="ja-JP" altLang="en-US" sz="1200" dirty="0"/>
              <a:t>b. 予測値: (定数)、ネガティブ</a:t>
            </a:r>
            <a:r>
              <a:rPr lang="en-US" altLang="ja-JP" sz="1200" dirty="0"/>
              <a:t>(</a:t>
            </a:r>
            <a:r>
              <a:rPr lang="ja-JP" altLang="en-US" sz="1200" dirty="0"/>
              <a:t>対数</a:t>
            </a:r>
            <a:r>
              <a:rPr lang="en-US" altLang="ja-JP" sz="1200" dirty="0"/>
              <a:t>)</a:t>
            </a:r>
            <a:r>
              <a:rPr lang="ja-JP" altLang="en-US" sz="1200" dirty="0"/>
              <a:t>, 標準偏差</a:t>
            </a:r>
            <a:r>
              <a:rPr lang="en-US" altLang="ja-JP" sz="1200" dirty="0"/>
              <a:t>(</a:t>
            </a:r>
            <a:r>
              <a:rPr lang="ja-JP" altLang="en-US" sz="1200" dirty="0"/>
              <a:t>対数</a:t>
            </a:r>
            <a:r>
              <a:rPr lang="en-US" altLang="ja-JP" sz="1200" dirty="0"/>
              <a:t>)</a:t>
            </a:r>
            <a:r>
              <a:rPr lang="ja-JP" altLang="en-US" sz="1200" dirty="0"/>
              <a:t>, 件数</a:t>
            </a:r>
            <a:r>
              <a:rPr lang="en-US" altLang="ja-JP" sz="1200" dirty="0"/>
              <a:t>(</a:t>
            </a:r>
            <a:r>
              <a:rPr lang="ja-JP" altLang="en-US" sz="1200" dirty="0"/>
              <a:t>対数</a:t>
            </a:r>
            <a:r>
              <a:rPr lang="en-US" altLang="ja-JP" sz="1200" dirty="0"/>
              <a:t>)</a:t>
            </a:r>
          </a:p>
        </p:txBody>
      </p:sp>
      <p:sp>
        <p:nvSpPr>
          <p:cNvPr id="9" name="正方形/長方形 8">
            <a:extLst>
              <a:ext uri="{FF2B5EF4-FFF2-40B4-BE49-F238E27FC236}">
                <a16:creationId xmlns:a16="http://schemas.microsoft.com/office/drawing/2014/main" id="{9AFBFE5D-9F17-4C99-A9C0-A508C16BBB07}"/>
              </a:ext>
            </a:extLst>
          </p:cNvPr>
          <p:cNvSpPr/>
          <p:nvPr/>
        </p:nvSpPr>
        <p:spPr>
          <a:xfrm>
            <a:off x="838200" y="6549958"/>
            <a:ext cx="2327881" cy="276999"/>
          </a:xfrm>
          <a:prstGeom prst="rect">
            <a:avLst/>
          </a:prstGeom>
        </p:spPr>
        <p:txBody>
          <a:bodyPr wrap="none">
            <a:spAutoFit/>
          </a:bodyPr>
          <a:lstStyle/>
          <a:p>
            <a:r>
              <a:rPr lang="en-US" altLang="ja-JP" sz="1200" dirty="0"/>
              <a:t>a. </a:t>
            </a:r>
            <a:r>
              <a:rPr lang="ja-JP" altLang="en-US" sz="1200" dirty="0"/>
              <a:t>従属変数 保存</a:t>
            </a:r>
            <a:r>
              <a:rPr lang="en-US" altLang="ja-JP" sz="1200" dirty="0"/>
              <a:t>(</a:t>
            </a:r>
            <a:r>
              <a:rPr lang="ja-JP" altLang="en-US" sz="1200" dirty="0"/>
              <a:t>対数</a:t>
            </a:r>
            <a:r>
              <a:rPr lang="en-US" altLang="ja-JP" sz="1200" dirty="0"/>
              <a:t>)</a:t>
            </a:r>
            <a:r>
              <a:rPr lang="ja-JP" altLang="en-US" sz="1200" dirty="0"/>
              <a:t>数</a:t>
            </a:r>
            <a:r>
              <a:rPr lang="en-US" altLang="ja-JP" sz="1200" dirty="0"/>
              <a:t>(</a:t>
            </a:r>
            <a:r>
              <a:rPr lang="ja-JP" altLang="en-US" sz="1200" dirty="0"/>
              <a:t>対数</a:t>
            </a:r>
            <a:r>
              <a:rPr lang="en-US" altLang="ja-JP" sz="1200" dirty="0"/>
              <a:t>)</a:t>
            </a:r>
            <a:endParaRPr lang="ja-JP" altLang="en-US" sz="1200" dirty="0"/>
          </a:p>
        </p:txBody>
      </p:sp>
      <p:sp>
        <p:nvSpPr>
          <p:cNvPr id="10" name="スライド番号プレースホルダー 9">
            <a:extLst>
              <a:ext uri="{FF2B5EF4-FFF2-40B4-BE49-F238E27FC236}">
                <a16:creationId xmlns:a16="http://schemas.microsoft.com/office/drawing/2014/main" id="{540979CC-3DD4-43B1-924B-3D3A65581672}"/>
              </a:ext>
            </a:extLst>
          </p:cNvPr>
          <p:cNvSpPr>
            <a:spLocks noGrp="1"/>
          </p:cNvSpPr>
          <p:nvPr>
            <p:ph type="sldNum" sz="quarter" idx="12"/>
          </p:nvPr>
        </p:nvSpPr>
        <p:spPr/>
        <p:txBody>
          <a:bodyPr/>
          <a:lstStyle/>
          <a:p>
            <a:fld id="{F1F1B8C4-9DE0-4406-9D9B-953857B2C0FB}" type="slidenum">
              <a:rPr kumimoji="1" lang="ja-JP" altLang="en-US" smtClean="0"/>
              <a:t>6</a:t>
            </a:fld>
            <a:endParaRPr kumimoji="1" lang="ja-JP" altLang="en-US"/>
          </a:p>
        </p:txBody>
      </p:sp>
      <p:sp>
        <p:nvSpPr>
          <p:cNvPr id="11" name="四角形: 角を丸くする 10">
            <a:extLst>
              <a:ext uri="{FF2B5EF4-FFF2-40B4-BE49-F238E27FC236}">
                <a16:creationId xmlns:a16="http://schemas.microsoft.com/office/drawing/2014/main" id="{74D88B2E-2721-45A7-8A16-1167FD64A805}"/>
              </a:ext>
            </a:extLst>
          </p:cNvPr>
          <p:cNvSpPr/>
          <p:nvPr/>
        </p:nvSpPr>
        <p:spPr>
          <a:xfrm>
            <a:off x="8211065" y="4936653"/>
            <a:ext cx="1771135" cy="160225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FF0000"/>
                </a:solidFill>
                <a:latin typeface="ＭＳ Ｐゴシック" panose="020B0600070205080204" pitchFamily="50" charset="-128"/>
                <a:ea typeface="ＭＳ Ｐゴシック" panose="020B0600070205080204" pitchFamily="50" charset="-128"/>
              </a:rPr>
              <a:t>支持</a:t>
            </a:r>
          </a:p>
        </p:txBody>
      </p:sp>
    </p:spTree>
    <p:extLst>
      <p:ext uri="{BB962C8B-B14F-4D97-AF65-F5344CB8AC3E}">
        <p14:creationId xmlns:p14="http://schemas.microsoft.com/office/powerpoint/2010/main" val="1496296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89D75E-1A29-4C51-9512-B0D3F433E1D4}"/>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予備調査２</a:t>
            </a:r>
            <a:r>
              <a:rPr lang="en-US" altLang="ja-JP" dirty="0">
                <a:latin typeface="ＭＳ Ｐゴシック" panose="020B0600070205080204" pitchFamily="50" charset="-128"/>
                <a:ea typeface="ＭＳ Ｐゴシック" panose="020B0600070205080204" pitchFamily="50" charset="-128"/>
              </a:rPr>
              <a:t>b</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154E7215-9DC1-4712-B8CF-28954DE69463}"/>
              </a:ext>
            </a:extLst>
          </p:cNvPr>
          <p:cNvSpPr>
            <a:spLocks noGrp="1"/>
          </p:cNvSpPr>
          <p:nvPr>
            <p:ph type="sldNum" sz="quarter" idx="12"/>
          </p:nvPr>
        </p:nvSpPr>
        <p:spPr/>
        <p:txBody>
          <a:bodyPr/>
          <a:lstStyle/>
          <a:p>
            <a:fld id="{BCD42022-A792-47A6-8F8C-E8616F5D5CB2}" type="slidenum">
              <a:rPr kumimoji="1" lang="ja-JP" altLang="en-US" smtClean="0"/>
              <a:t>7</a:t>
            </a:fld>
            <a:endParaRPr kumimoji="1" lang="ja-JP" altLang="en-US"/>
          </a:p>
        </p:txBody>
      </p:sp>
      <p:grpSp>
        <p:nvGrpSpPr>
          <p:cNvPr id="4" name="グループ化 3">
            <a:extLst>
              <a:ext uri="{FF2B5EF4-FFF2-40B4-BE49-F238E27FC236}">
                <a16:creationId xmlns:a16="http://schemas.microsoft.com/office/drawing/2014/main" id="{E5160C36-E992-49D0-A178-C03A1B64EFEB}"/>
              </a:ext>
            </a:extLst>
          </p:cNvPr>
          <p:cNvGrpSpPr/>
          <p:nvPr/>
        </p:nvGrpSpPr>
        <p:grpSpPr>
          <a:xfrm>
            <a:off x="1987378" y="1946525"/>
            <a:ext cx="7994822" cy="4290598"/>
            <a:chOff x="670354" y="2218255"/>
            <a:chExt cx="7473778" cy="3772177"/>
          </a:xfrm>
        </p:grpSpPr>
        <p:sp>
          <p:nvSpPr>
            <p:cNvPr id="5" name="四角形: 1 つの角を切り取る 4">
              <a:extLst>
                <a:ext uri="{FF2B5EF4-FFF2-40B4-BE49-F238E27FC236}">
                  <a16:creationId xmlns:a16="http://schemas.microsoft.com/office/drawing/2014/main" id="{177969EA-D18D-4C29-BDFE-A06205C0EE0F}"/>
                </a:ext>
              </a:extLst>
            </p:cNvPr>
            <p:cNvSpPr/>
            <p:nvPr/>
          </p:nvSpPr>
          <p:spPr>
            <a:xfrm>
              <a:off x="670354" y="2312901"/>
              <a:ext cx="7473778" cy="3675045"/>
            </a:xfrm>
            <a:prstGeom prst="snip1Rect">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9A5BA25-6D7F-46A6-BBC6-8626E896729B}"/>
                </a:ext>
              </a:extLst>
            </p:cNvPr>
            <p:cNvSpPr txBox="1"/>
            <p:nvPr/>
          </p:nvSpPr>
          <p:spPr>
            <a:xfrm>
              <a:off x="838200" y="2218255"/>
              <a:ext cx="1993557" cy="3415694"/>
            </a:xfrm>
            <a:prstGeom prst="rect">
              <a:avLst/>
            </a:prstGeom>
            <a:noFill/>
          </p:spPr>
          <p:txBody>
            <a:bodyPr wrap="square" rtlCol="0">
              <a:spAutoFit/>
            </a:bodyPr>
            <a:lstStyle/>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分析手法：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従属変数：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独立変数：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コントロール変数：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収集方法：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収集期間：</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200000"/>
                </a:lnSpc>
              </a:pPr>
              <a:r>
                <a:rPr kumimoji="1" lang="ja-JP" altLang="en-US" sz="2000" dirty="0">
                  <a:latin typeface="ＭＳ Ｐゴシック" panose="020B0600070205080204" pitchFamily="50" charset="-128"/>
                  <a:ea typeface="ＭＳ Ｐゴシック" panose="020B0600070205080204" pitchFamily="50" charset="-128"/>
                </a:rPr>
                <a:t>サンプルサイズ：</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93FE2BAC-5B8F-4975-9D89-7F25F285D1E1}"/>
                </a:ext>
              </a:extLst>
            </p:cNvPr>
            <p:cNvSpPr txBox="1"/>
            <p:nvPr/>
          </p:nvSpPr>
          <p:spPr>
            <a:xfrm>
              <a:off x="2831756" y="2218255"/>
              <a:ext cx="5312375" cy="3772177"/>
            </a:xfrm>
            <a:prstGeom prst="rect">
              <a:avLst/>
            </a:prstGeom>
            <a:noFill/>
          </p:spPr>
          <p:txBody>
            <a:bodyPr wrap="square" rtlCol="0">
              <a:spAutoFit/>
            </a:bodyPr>
            <a:lstStyle/>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回帰分析（</a:t>
              </a:r>
              <a:r>
                <a:rPr kumimoji="1" lang="en-US" altLang="ja-JP" sz="2000" dirty="0">
                  <a:latin typeface="ＭＳ Ｐゴシック" panose="020B0600070205080204" pitchFamily="50" charset="-128"/>
                  <a:ea typeface="ＭＳ Ｐゴシック" panose="020B0600070205080204" pitchFamily="50" charset="-128"/>
                </a:rPr>
                <a:t>SPSS</a:t>
              </a:r>
              <a:r>
                <a:rPr kumimoji="1" lang="ja-JP" altLang="en-US" sz="2000" dirty="0">
                  <a:latin typeface="ＭＳ Ｐゴシック" panose="020B0600070205080204" pitchFamily="50" charset="-128"/>
                  <a:ea typeface="ＭＳ Ｐゴシック" panose="020B0600070205080204" pitchFamily="50" charset="-128"/>
                </a:rPr>
                <a:t>を利用）</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kumimoji="1" lang="ja-JP" altLang="en-US" sz="2000" dirty="0">
                  <a:latin typeface="ＭＳ Ｐゴシック" panose="020B0600070205080204" pitchFamily="50" charset="-128"/>
                  <a:ea typeface="ＭＳ Ｐゴシック" panose="020B0600070205080204" pitchFamily="50" charset="-128"/>
                </a:rPr>
                <a:t>関心度（保存タグ数）</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平均以上の感情価（ポジティブ）</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件数・標準偏差（個人の総合評価）</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食べログのクチコミ欄から収集（</a:t>
              </a:r>
              <a:r>
                <a:rPr lang="en-US" altLang="ja-JP" sz="2000" dirty="0">
                  <a:latin typeface="ＭＳ Ｐゴシック" panose="020B0600070205080204" pitchFamily="50" charset="-128"/>
                  <a:ea typeface="ＭＳ Ｐゴシック" panose="020B0600070205080204" pitchFamily="50" charset="-128"/>
                </a:rPr>
                <a:t>Octopus</a:t>
              </a:r>
              <a:r>
                <a:rPr lang="ja-JP" altLang="en-US" sz="2000" dirty="0">
                  <a:latin typeface="ＭＳ Ｐゴシック" panose="020B0600070205080204" pitchFamily="50" charset="-128"/>
                  <a:ea typeface="ＭＳ Ｐゴシック" panose="020B0600070205080204" pitchFamily="50" charset="-128"/>
                </a:rPr>
                <a:t>を利用）</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en-US" altLang="ja-JP" sz="2000" dirty="0">
                  <a:latin typeface="ＭＳ Ｐゴシック" panose="020B0600070205080204" pitchFamily="50" charset="-128"/>
                  <a:ea typeface="ＭＳ Ｐゴシック" panose="020B0600070205080204" pitchFamily="50" charset="-128"/>
                </a:rPr>
                <a:t>2019</a:t>
              </a:r>
              <a:r>
                <a:rPr lang="ja-JP" altLang="en-US" sz="2000" dirty="0">
                  <a:latin typeface="ＭＳ Ｐゴシック" panose="020B0600070205080204" pitchFamily="50" charset="-128"/>
                  <a:ea typeface="ＭＳ Ｐゴシック" panose="020B0600070205080204" pitchFamily="50" charset="-128"/>
                </a:rPr>
                <a:t>年</a:t>
              </a:r>
              <a:r>
                <a:rPr lang="en-US" altLang="ja-JP" sz="2000" dirty="0">
                  <a:latin typeface="ＭＳ Ｐゴシック" panose="020B0600070205080204" pitchFamily="50" charset="-128"/>
                  <a:ea typeface="ＭＳ Ｐゴシック" panose="020B0600070205080204" pitchFamily="50" charset="-128"/>
                </a:rPr>
                <a:t>11</a:t>
              </a:r>
              <a:r>
                <a:rPr lang="ja-JP" altLang="en-US" sz="2000" dirty="0">
                  <a:latin typeface="ＭＳ Ｐゴシック" panose="020B0600070205080204" pitchFamily="50" charset="-128"/>
                  <a:ea typeface="ＭＳ Ｐゴシック" panose="020B0600070205080204" pitchFamily="50" charset="-128"/>
                </a:rPr>
                <a:t>月末まで</a:t>
              </a:r>
              <a:endParaRPr lang="en-US" altLang="ja-JP" sz="2000" dirty="0">
                <a:latin typeface="ＭＳ Ｐゴシック" panose="020B0600070205080204" pitchFamily="50" charset="-128"/>
                <a:ea typeface="ＭＳ Ｐゴシック" panose="020B0600070205080204" pitchFamily="50" charset="-128"/>
              </a:endParaRPr>
            </a:p>
            <a:p>
              <a:pPr>
                <a:lnSpc>
                  <a:spcPct val="200000"/>
                </a:lnSpc>
              </a:pPr>
              <a:r>
                <a:rPr lang="ja-JP" altLang="en-US" sz="2000" dirty="0">
                  <a:latin typeface="ＭＳ Ｐゴシック" panose="020B0600070205080204" pitchFamily="50" charset="-128"/>
                  <a:ea typeface="ＭＳ Ｐゴシック" panose="020B0600070205080204" pitchFamily="50" charset="-128"/>
                </a:rPr>
                <a:t>６３０</a:t>
              </a:r>
              <a:endParaRPr lang="en-US" altLang="ja-JP" sz="2000" dirty="0">
                <a:latin typeface="ＭＳ Ｐゴシック" panose="020B0600070205080204" pitchFamily="50" charset="-128"/>
                <a:ea typeface="ＭＳ Ｐゴシック" panose="020B0600070205080204" pitchFamily="50" charset="-128"/>
              </a:endParaRPr>
            </a:p>
          </p:txBody>
        </p:sp>
      </p:grpSp>
      <p:sp>
        <p:nvSpPr>
          <p:cNvPr id="8" name="テキスト ボックス 7">
            <a:extLst>
              <a:ext uri="{FF2B5EF4-FFF2-40B4-BE49-F238E27FC236}">
                <a16:creationId xmlns:a16="http://schemas.microsoft.com/office/drawing/2014/main" id="{3F8732EE-D989-4020-A884-10EB9A9ECBB0}"/>
              </a:ext>
            </a:extLst>
          </p:cNvPr>
          <p:cNvSpPr txBox="1"/>
          <p:nvPr/>
        </p:nvSpPr>
        <p:spPr>
          <a:xfrm>
            <a:off x="1987378" y="6234295"/>
            <a:ext cx="8360582" cy="646331"/>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＊タグ数・感情価（ポジティブ）・件数・標準偏差は自然対数に変換</a:t>
            </a:r>
            <a:endParaRPr kumimoji="1"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コントロール変数はクチコミ件数の程度や個人評価のばらつきを考慮するためのもの</a:t>
            </a:r>
            <a:endParaRPr lang="en-US" altLang="ja-JP" dirty="0">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75A5BE5F-0148-43C0-9B58-B8636F078500}"/>
              </a:ext>
            </a:extLst>
          </p:cNvPr>
          <p:cNvSpPr txBox="1"/>
          <p:nvPr/>
        </p:nvSpPr>
        <p:spPr>
          <a:xfrm>
            <a:off x="1046886" y="1487179"/>
            <a:ext cx="1410730"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調査概要</a:t>
            </a:r>
          </a:p>
        </p:txBody>
      </p:sp>
      <p:sp>
        <p:nvSpPr>
          <p:cNvPr id="10" name="正方形/長方形 9">
            <a:extLst>
              <a:ext uri="{FF2B5EF4-FFF2-40B4-BE49-F238E27FC236}">
                <a16:creationId xmlns:a16="http://schemas.microsoft.com/office/drawing/2014/main" id="{A3D95290-1EB9-469E-998D-233284CF2345}"/>
              </a:ext>
            </a:extLst>
          </p:cNvPr>
          <p:cNvSpPr/>
          <p:nvPr/>
        </p:nvSpPr>
        <p:spPr>
          <a:xfrm>
            <a:off x="3082906" y="1574652"/>
            <a:ext cx="5319085" cy="400110"/>
          </a:xfrm>
          <a:prstGeom prst="rect">
            <a:avLst/>
          </a:prstGeom>
        </p:spPr>
        <p:txBody>
          <a:bodyPr wrap="none">
            <a:spAutoFit/>
          </a:bodyPr>
          <a:lstStyle/>
          <a:p>
            <a:r>
              <a:rPr lang="ja-JP" altLang="en-US" sz="2000" dirty="0">
                <a:latin typeface="ＭＳ Ｐゴシック" panose="020B0600070205080204" pitchFamily="50" charset="-128"/>
                <a:ea typeface="ＭＳ Ｐゴシック" panose="020B0600070205080204" pitchFamily="50" charset="-128"/>
              </a:rPr>
              <a:t>感情価が平均から上がるほど関心度は下がる　</a:t>
            </a:r>
          </a:p>
        </p:txBody>
      </p:sp>
    </p:spTree>
    <p:extLst>
      <p:ext uri="{BB962C8B-B14F-4D97-AF65-F5344CB8AC3E}">
        <p14:creationId xmlns:p14="http://schemas.microsoft.com/office/powerpoint/2010/main" val="45556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B12B7ADC-CD39-4584-9928-8C4A94C2B41C}"/>
              </a:ext>
            </a:extLst>
          </p:cNvPr>
          <p:cNvGraphicFramePr>
            <a:graphicFrameLocks noGrp="1"/>
          </p:cNvGraphicFramePr>
          <p:nvPr/>
        </p:nvGraphicFramePr>
        <p:xfrm>
          <a:off x="838200" y="1690688"/>
          <a:ext cx="8726400" cy="853441"/>
        </p:xfrm>
        <a:graphic>
          <a:graphicData uri="http://schemas.openxmlformats.org/drawingml/2006/table">
            <a:tbl>
              <a:tblPr>
                <a:tableStyleId>{5C22544A-7EE6-4342-B048-85BDC9FD1C3A}</a:tableStyleId>
              </a:tblPr>
              <a:tblGrid>
                <a:gridCol w="720000">
                  <a:extLst>
                    <a:ext uri="{9D8B030D-6E8A-4147-A177-3AD203B41FA5}">
                      <a16:colId xmlns:a16="http://schemas.microsoft.com/office/drawing/2014/main" val="931621432"/>
                    </a:ext>
                  </a:extLst>
                </a:gridCol>
                <a:gridCol w="2001600">
                  <a:extLst>
                    <a:ext uri="{9D8B030D-6E8A-4147-A177-3AD203B41FA5}">
                      <a16:colId xmlns:a16="http://schemas.microsoft.com/office/drawing/2014/main" val="3149165959"/>
                    </a:ext>
                  </a:extLst>
                </a:gridCol>
                <a:gridCol w="2001600">
                  <a:extLst>
                    <a:ext uri="{9D8B030D-6E8A-4147-A177-3AD203B41FA5}">
                      <a16:colId xmlns:a16="http://schemas.microsoft.com/office/drawing/2014/main" val="4220981617"/>
                    </a:ext>
                  </a:extLst>
                </a:gridCol>
                <a:gridCol w="2001600">
                  <a:extLst>
                    <a:ext uri="{9D8B030D-6E8A-4147-A177-3AD203B41FA5}">
                      <a16:colId xmlns:a16="http://schemas.microsoft.com/office/drawing/2014/main" val="3368675325"/>
                    </a:ext>
                  </a:extLst>
                </a:gridCol>
                <a:gridCol w="2001600">
                  <a:extLst>
                    <a:ext uri="{9D8B030D-6E8A-4147-A177-3AD203B41FA5}">
                      <a16:colId xmlns:a16="http://schemas.microsoft.com/office/drawing/2014/main" val="2531697666"/>
                    </a:ext>
                  </a:extLst>
                </a:gridCol>
              </a:tblGrid>
              <a:tr h="228600">
                <a:tc gridSpan="5">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モデルの要約</a:t>
                      </a:r>
                      <a:endParaRPr lang="ja-JP" alt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32397053"/>
                  </a:ext>
                </a:extLst>
              </a:tr>
              <a:tr h="356235">
                <a:tc>
                  <a:txBody>
                    <a:bodyPr/>
                    <a:lstStyle/>
                    <a:p>
                      <a:pPr algn="l" fontAlgn="b"/>
                      <a:r>
                        <a:rPr lang="ja-JP" altLang="en-US" sz="1600" u="none" strike="noStrike" dirty="0">
                          <a:effectLst/>
                          <a:latin typeface="ＭＳ Ｐゴシック" panose="020B0600070205080204" pitchFamily="50" charset="-128"/>
                          <a:ea typeface="ＭＳ Ｐゴシック" panose="020B0600070205080204" pitchFamily="50" charset="-128"/>
                        </a:rPr>
                        <a:t>モデル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調整済み </a:t>
                      </a:r>
                      <a:r>
                        <a:rPr lang="en-US" sz="1600" u="none" strike="noStrike" dirty="0">
                          <a:effectLst/>
                          <a:latin typeface="ＭＳ Ｐゴシック" panose="020B0600070205080204" pitchFamily="50" charset="-128"/>
                          <a:ea typeface="ＭＳ Ｐゴシック" panose="020B0600070205080204" pitchFamily="50" charset="-128"/>
                        </a:rPr>
                        <a:t>R2 </a:t>
                      </a:r>
                      <a:r>
                        <a:rPr lang="ja-JP" altLang="en-US" sz="1600" u="none" strike="noStrike" dirty="0">
                          <a:effectLst/>
                          <a:latin typeface="ＭＳ Ｐゴシック" panose="020B0600070205080204" pitchFamily="50" charset="-128"/>
                          <a:ea typeface="ＭＳ Ｐゴシック" panose="020B0600070205080204" pitchFamily="50" charset="-128"/>
                        </a:rPr>
                        <a:t>乗</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推定値の標準誤差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3830863550"/>
                  </a:ext>
                </a:extLst>
              </a:tr>
              <a:tr h="190500">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.868</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.754</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.752</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.468376162998503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68330396"/>
                  </a:ext>
                </a:extLst>
              </a:tr>
            </a:tbl>
          </a:graphicData>
        </a:graphic>
      </p:graphicFrame>
      <p:graphicFrame>
        <p:nvGraphicFramePr>
          <p:cNvPr id="5" name="表 4">
            <a:extLst>
              <a:ext uri="{FF2B5EF4-FFF2-40B4-BE49-F238E27FC236}">
                <a16:creationId xmlns:a16="http://schemas.microsoft.com/office/drawing/2014/main" id="{962D7CFB-8D47-4A59-9ECC-39D0B84F77CE}"/>
              </a:ext>
            </a:extLst>
          </p:cNvPr>
          <p:cNvGraphicFramePr>
            <a:graphicFrameLocks noGrp="1"/>
          </p:cNvGraphicFramePr>
          <p:nvPr/>
        </p:nvGraphicFramePr>
        <p:xfrm>
          <a:off x="838200" y="2861135"/>
          <a:ext cx="8726400" cy="1248412"/>
        </p:xfrm>
        <a:graphic>
          <a:graphicData uri="http://schemas.openxmlformats.org/drawingml/2006/table">
            <a:tbl>
              <a:tblPr>
                <a:tableStyleId>{5C22544A-7EE6-4342-B048-85BDC9FD1C3A}</a:tableStyleId>
              </a:tblPr>
              <a:tblGrid>
                <a:gridCol w="698400">
                  <a:extLst>
                    <a:ext uri="{9D8B030D-6E8A-4147-A177-3AD203B41FA5}">
                      <a16:colId xmlns:a16="http://schemas.microsoft.com/office/drawing/2014/main" val="2555865682"/>
                    </a:ext>
                  </a:extLst>
                </a:gridCol>
                <a:gridCol w="774000">
                  <a:extLst>
                    <a:ext uri="{9D8B030D-6E8A-4147-A177-3AD203B41FA5}">
                      <a16:colId xmlns:a16="http://schemas.microsoft.com/office/drawing/2014/main" val="1581217794"/>
                    </a:ext>
                  </a:extLst>
                </a:gridCol>
                <a:gridCol w="1450800">
                  <a:extLst>
                    <a:ext uri="{9D8B030D-6E8A-4147-A177-3AD203B41FA5}">
                      <a16:colId xmlns:a16="http://schemas.microsoft.com/office/drawing/2014/main" val="703487093"/>
                    </a:ext>
                  </a:extLst>
                </a:gridCol>
                <a:gridCol w="1450800">
                  <a:extLst>
                    <a:ext uri="{9D8B030D-6E8A-4147-A177-3AD203B41FA5}">
                      <a16:colId xmlns:a16="http://schemas.microsoft.com/office/drawing/2014/main" val="2725722589"/>
                    </a:ext>
                  </a:extLst>
                </a:gridCol>
                <a:gridCol w="1450800">
                  <a:extLst>
                    <a:ext uri="{9D8B030D-6E8A-4147-A177-3AD203B41FA5}">
                      <a16:colId xmlns:a16="http://schemas.microsoft.com/office/drawing/2014/main" val="3578122619"/>
                    </a:ext>
                  </a:extLst>
                </a:gridCol>
                <a:gridCol w="1450800">
                  <a:extLst>
                    <a:ext uri="{9D8B030D-6E8A-4147-A177-3AD203B41FA5}">
                      <a16:colId xmlns:a16="http://schemas.microsoft.com/office/drawing/2014/main" val="2657817100"/>
                    </a:ext>
                  </a:extLst>
                </a:gridCol>
                <a:gridCol w="1450800">
                  <a:extLst>
                    <a:ext uri="{9D8B030D-6E8A-4147-A177-3AD203B41FA5}">
                      <a16:colId xmlns:a16="http://schemas.microsoft.com/office/drawing/2014/main" val="402520738"/>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分散分析</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24820120"/>
                  </a:ext>
                </a:extLst>
              </a:tr>
              <a:tr h="190500">
                <a:tc gridSpan="2">
                  <a:txBody>
                    <a:bodyPr/>
                    <a:lstStyle/>
                    <a:p>
                      <a:pPr algn="l" fontAlgn="b"/>
                      <a:r>
                        <a:rPr lang="ja-JP" altLang="en-US" sz="1600" u="none" strike="noStrike">
                          <a:effectLst/>
                          <a:latin typeface="ＭＳ Ｐゴシック" panose="020B0600070205080204" pitchFamily="50" charset="-128"/>
                          <a:ea typeface="ＭＳ Ｐゴシック" panose="020B0600070205080204" pitchFamily="50" charset="-128"/>
                        </a:rPr>
                        <a:t>モデル</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平方和</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自由度</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平均平方</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F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1709599219"/>
                  </a:ext>
                </a:extLst>
              </a:tr>
              <a:tr h="190500">
                <a:tc rowSpan="3">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回帰</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420.121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3</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140.040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638.357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sz="1600" u="none" strike="noStrike" dirty="0">
                          <a:effectLst/>
                          <a:latin typeface="ＭＳ Ｐゴシック" panose="020B0600070205080204" pitchFamily="50" charset="-128"/>
                          <a:ea typeface="ＭＳ Ｐゴシック" panose="020B0600070205080204" pitchFamily="50" charset="-128"/>
                        </a:rPr>
                        <a:t>.000</a:t>
                      </a:r>
                      <a:r>
                        <a:rPr lang="en-US" sz="1600" u="none" strike="noStrike" baseline="30000"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419520760"/>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残差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137.330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626</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.219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2111451079"/>
                  </a:ext>
                </a:extLst>
              </a:tr>
              <a:tr h="190500">
                <a:tc vMerge="1">
                  <a:txBody>
                    <a:bodyPr/>
                    <a:lstStyle/>
                    <a:p>
                      <a:endParaRPr kumimoji="1" lang="ja-JP" altLang="en-US"/>
                    </a:p>
                  </a:txBody>
                  <a:tcPr/>
                </a:tc>
                <a:tc>
                  <a:txBody>
                    <a:bodyPr/>
                    <a:lstStyle/>
                    <a:p>
                      <a:pPr algn="l" fontAlgn="t"/>
                      <a:r>
                        <a:rPr lang="ja-JP" altLang="en-US" sz="1600" u="none" strike="noStrike" dirty="0">
                          <a:effectLst/>
                          <a:latin typeface="ＭＳ Ｐゴシック" panose="020B0600070205080204" pitchFamily="50" charset="-128"/>
                          <a:ea typeface="ＭＳ Ｐゴシック" panose="020B0600070205080204" pitchFamily="50" charset="-128"/>
                        </a:rPr>
                        <a:t>合計</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557.450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629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dirty="0">
                          <a:effectLst/>
                          <a:latin typeface="ＭＳ Ｐゴシック" panose="020B0600070205080204" pitchFamily="50" charset="-128"/>
                          <a:ea typeface="ＭＳ Ｐゴシック" panose="020B0600070205080204" pitchFamily="50" charset="-128"/>
                        </a:rPr>
                        <a:t>　</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507480105"/>
                  </a:ext>
                </a:extLst>
              </a:tr>
            </a:tbl>
          </a:graphicData>
        </a:graphic>
      </p:graphicFrame>
      <p:graphicFrame>
        <p:nvGraphicFramePr>
          <p:cNvPr id="8" name="表 7">
            <a:extLst>
              <a:ext uri="{FF2B5EF4-FFF2-40B4-BE49-F238E27FC236}">
                <a16:creationId xmlns:a16="http://schemas.microsoft.com/office/drawing/2014/main" id="{2DE01CA6-BE22-488E-8305-537D57BAC439}"/>
              </a:ext>
            </a:extLst>
          </p:cNvPr>
          <p:cNvGraphicFramePr>
            <a:graphicFrameLocks noGrp="1"/>
          </p:cNvGraphicFramePr>
          <p:nvPr>
            <p:extLst>
              <p:ext uri="{D42A27DB-BD31-4B8C-83A1-F6EECF244321}">
                <p14:modId xmlns:p14="http://schemas.microsoft.com/office/powerpoint/2010/main" val="293772177"/>
              </p:ext>
            </p:extLst>
          </p:nvPr>
        </p:nvGraphicFramePr>
        <p:xfrm>
          <a:off x="838200" y="4704059"/>
          <a:ext cx="7006640" cy="1805327"/>
        </p:xfrm>
        <a:graphic>
          <a:graphicData uri="http://schemas.openxmlformats.org/drawingml/2006/table">
            <a:tbl>
              <a:tblPr>
                <a:tableStyleId>{5C22544A-7EE6-4342-B048-85BDC9FD1C3A}</a:tableStyleId>
              </a:tblPr>
              <a:tblGrid>
                <a:gridCol w="173039">
                  <a:extLst>
                    <a:ext uri="{9D8B030D-6E8A-4147-A177-3AD203B41FA5}">
                      <a16:colId xmlns:a16="http://schemas.microsoft.com/office/drawing/2014/main" val="707129023"/>
                    </a:ext>
                  </a:extLst>
                </a:gridCol>
                <a:gridCol w="1709101">
                  <a:extLst>
                    <a:ext uri="{9D8B030D-6E8A-4147-A177-3AD203B41FA5}">
                      <a16:colId xmlns:a16="http://schemas.microsoft.com/office/drawing/2014/main" val="1129745735"/>
                    </a:ext>
                  </a:extLst>
                </a:gridCol>
                <a:gridCol w="880162">
                  <a:extLst>
                    <a:ext uri="{9D8B030D-6E8A-4147-A177-3AD203B41FA5}">
                      <a16:colId xmlns:a16="http://schemas.microsoft.com/office/drawing/2014/main" val="999318063"/>
                    </a:ext>
                  </a:extLst>
                </a:gridCol>
                <a:gridCol w="1133524">
                  <a:extLst>
                    <a:ext uri="{9D8B030D-6E8A-4147-A177-3AD203B41FA5}">
                      <a16:colId xmlns:a16="http://schemas.microsoft.com/office/drawing/2014/main" val="184297079"/>
                    </a:ext>
                  </a:extLst>
                </a:gridCol>
                <a:gridCol w="1133524">
                  <a:extLst>
                    <a:ext uri="{9D8B030D-6E8A-4147-A177-3AD203B41FA5}">
                      <a16:colId xmlns:a16="http://schemas.microsoft.com/office/drawing/2014/main" val="4228029839"/>
                    </a:ext>
                  </a:extLst>
                </a:gridCol>
                <a:gridCol w="988645">
                  <a:extLst>
                    <a:ext uri="{9D8B030D-6E8A-4147-A177-3AD203B41FA5}">
                      <a16:colId xmlns:a16="http://schemas.microsoft.com/office/drawing/2014/main" val="3178884201"/>
                    </a:ext>
                  </a:extLst>
                </a:gridCol>
                <a:gridCol w="988645">
                  <a:extLst>
                    <a:ext uri="{9D8B030D-6E8A-4147-A177-3AD203B41FA5}">
                      <a16:colId xmlns:a16="http://schemas.microsoft.com/office/drawing/2014/main" val="3473778325"/>
                    </a:ext>
                  </a:extLst>
                </a:gridCol>
              </a:tblGrid>
              <a:tr h="254000">
                <a:tc gridSpan="7">
                  <a:txBody>
                    <a:bodyPr/>
                    <a:lstStyle/>
                    <a:p>
                      <a:pPr algn="ctr" fontAlgn="ctr"/>
                      <a:r>
                        <a:rPr lang="ja-JP" altLang="en-US" sz="1600" u="none" strike="noStrike" dirty="0">
                          <a:effectLst/>
                          <a:latin typeface="ＭＳ Ｐゴシック" panose="020B0600070205080204" pitchFamily="50" charset="-128"/>
                          <a:ea typeface="ＭＳ Ｐゴシック" panose="020B0600070205080204" pitchFamily="50" charset="-128"/>
                        </a:rPr>
                        <a:t>係数</a:t>
                      </a:r>
                      <a:r>
                        <a:rPr lang="en-US" sz="1600" u="none" strike="noStrike" baseline="30000" dirty="0">
                          <a:effectLst/>
                          <a:latin typeface="ＭＳ Ｐゴシック" panose="020B0600070205080204" pitchFamily="50" charset="-128"/>
                          <a:ea typeface="ＭＳ Ｐゴシック" panose="020B0600070205080204" pitchFamily="50" charset="-128"/>
                        </a:rPr>
                        <a:t>a</a:t>
                      </a:r>
                      <a:endParaRPr lang="en-US" sz="16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91772369"/>
                  </a:ext>
                </a:extLst>
              </a:tr>
              <a:tr h="190500">
                <a:tc rowSpan="2" gridSpan="2">
                  <a:txBody>
                    <a:bodyPr/>
                    <a:lstStyle/>
                    <a:p>
                      <a:pPr algn="l" fontAlgn="b"/>
                      <a:r>
                        <a:rPr lang="ja-JP" altLang="en-US" sz="1600" u="none" strike="noStrike">
                          <a:effectLst/>
                          <a:latin typeface="ＭＳ Ｐゴシック" panose="020B0600070205080204" pitchFamily="50" charset="-128"/>
                          <a:ea typeface="ＭＳ Ｐゴシック" panose="020B0600070205080204" pitchFamily="50" charset="-128"/>
                        </a:rPr>
                        <a:t>モデル</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hMerge="1">
                  <a:txBody>
                    <a:bodyPr/>
                    <a:lstStyle/>
                    <a:p>
                      <a:endParaRPr kumimoji="1" lang="ja-JP" altLang="en-US"/>
                    </a:p>
                  </a:txBody>
                  <a:tcPr/>
                </a:tc>
                <a:tc gridSpan="2">
                  <a:txBody>
                    <a:bodyPr/>
                    <a:lstStyle/>
                    <a:p>
                      <a:pPr algn="ctr" fontAlgn="b"/>
                      <a:r>
                        <a:rPr lang="zh-TW" altLang="en-US" sz="1600" u="none" strike="noStrike">
                          <a:effectLst/>
                          <a:latin typeface="ＭＳ Ｐゴシック" panose="020B0600070205080204" pitchFamily="50" charset="-128"/>
                          <a:ea typeface="ＭＳ Ｐゴシック" panose="020B0600070205080204" pitchFamily="50" charset="-128"/>
                        </a:rPr>
                        <a:t>非標準化係数</a:t>
                      </a:r>
                      <a:endParaRPr lang="zh-TW"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hMerge="1">
                  <a:txBody>
                    <a:bodyPr/>
                    <a:lstStyle/>
                    <a:p>
                      <a:endParaRPr kumimoji="1" lang="ja-JP" altLang="en-US"/>
                    </a:p>
                  </a:txBody>
                  <a:tcPr/>
                </a:tc>
                <a:tc>
                  <a:txBody>
                    <a:bodyPr/>
                    <a:lstStyle/>
                    <a:p>
                      <a:pPr algn="ctr" fontAlgn="b"/>
                      <a:r>
                        <a:rPr lang="ja-JP" altLang="en-US" sz="1600" u="none" strike="noStrike">
                          <a:effectLst/>
                          <a:latin typeface="ＭＳ Ｐゴシック" panose="020B0600070205080204" pitchFamily="50" charset="-128"/>
                          <a:ea typeface="ＭＳ Ｐゴシック" panose="020B0600070205080204" pitchFamily="50" charset="-128"/>
                        </a:rPr>
                        <a:t>標準化係数</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t </a:t>
                      </a:r>
                      <a:r>
                        <a:rPr lang="ja-JP" altLang="en-US" sz="1600" u="none" strike="noStrike" dirty="0">
                          <a:effectLst/>
                          <a:latin typeface="ＭＳ Ｐゴシック" panose="020B0600070205080204" pitchFamily="50" charset="-128"/>
                          <a:ea typeface="ＭＳ Ｐゴシック" panose="020B0600070205080204" pitchFamily="50" charset="-128"/>
                        </a:rPr>
                        <a:t>値</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rowSpan="2">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有意確率</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extLst>
                  <a:ext uri="{0D108BD9-81ED-4DB2-BD59-A6C34878D82A}">
                    <a16:rowId xmlns:a16="http://schemas.microsoft.com/office/drawing/2014/main" val="1840495978"/>
                  </a:ext>
                </a:extLst>
              </a:tr>
              <a:tr h="190500">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b"/>
                      <a:r>
                        <a:rPr lang="en-US" sz="1600" u="none" strike="noStrike" dirty="0">
                          <a:effectLst/>
                          <a:latin typeface="ＭＳ Ｐゴシック" panose="020B0600070205080204" pitchFamily="50" charset="-128"/>
                          <a:ea typeface="ＭＳ Ｐゴシック" panose="020B0600070205080204" pitchFamily="50" charset="-128"/>
                        </a:rPr>
                        <a:t>B</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標準誤差</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a:txBody>
                    <a:bodyPr/>
                    <a:lstStyle/>
                    <a:p>
                      <a:pPr algn="ctr" fontAlgn="b"/>
                      <a:r>
                        <a:rPr lang="ja-JP" altLang="en-US" sz="1600" u="none" strike="noStrike" dirty="0">
                          <a:effectLst/>
                          <a:latin typeface="ＭＳ Ｐゴシック" panose="020B0600070205080204" pitchFamily="50" charset="-128"/>
                          <a:ea typeface="ＭＳ Ｐゴシック" panose="020B0600070205080204" pitchFamily="50" charset="-128"/>
                        </a:rPr>
                        <a:t>ベータ</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b"/>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305258058"/>
                  </a:ext>
                </a:extLst>
              </a:tr>
              <a:tr h="308312">
                <a:tc rowSpan="4">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1</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l" fontAlgn="t"/>
                      <a:r>
                        <a:rPr lang="en-US" altLang="ja-JP" sz="1600" u="none" strike="noStrike" dirty="0">
                          <a:effectLst/>
                          <a:latin typeface="ＭＳ Ｐゴシック" panose="020B0600070205080204" pitchFamily="50" charset="-128"/>
                          <a:ea typeface="ＭＳ Ｐゴシック" panose="020B0600070205080204" pitchFamily="50" charset="-128"/>
                        </a:rPr>
                        <a:t>(</a:t>
                      </a:r>
                      <a:r>
                        <a:rPr lang="ja-JP" altLang="en-US" sz="1600" u="none" strike="noStrike" dirty="0">
                          <a:effectLst/>
                          <a:latin typeface="ＭＳ Ｐゴシック" panose="020B0600070205080204" pitchFamily="50" charset="-128"/>
                          <a:ea typeface="ＭＳ Ｐゴシック" panose="020B0600070205080204" pitchFamily="50" charset="-128"/>
                        </a:rPr>
                        <a:t>定数</a:t>
                      </a:r>
                      <a:r>
                        <a:rPr lang="en-US" altLang="ja-JP" sz="1600" u="none" strike="noStrike" dirty="0">
                          <a:effectLst/>
                          <a:latin typeface="ＭＳ Ｐゴシック" panose="020B0600070205080204" pitchFamily="50" charset="-128"/>
                          <a:ea typeface="ＭＳ Ｐゴシック" panose="020B0600070205080204" pitchFamily="50" charset="-128"/>
                        </a:rPr>
                        <a:t>)</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1.309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l" fontAlgn="ctr"/>
                      <a:r>
                        <a:rPr lang="ja-JP" altLang="en-US" sz="1600" u="none" strike="noStrike">
                          <a:effectLst/>
                          <a:latin typeface="ＭＳ Ｐゴシック" panose="020B0600070205080204" pitchFamily="50" charset="-128"/>
                          <a:ea typeface="ＭＳ Ｐゴシック" panose="020B0600070205080204" pitchFamily="50" charset="-128"/>
                        </a:rPr>
                        <a:t>　</a:t>
                      </a:r>
                      <a:endParaRPr lang="ja-JP" altLang="en-US"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11.370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4248598726"/>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件数（対数）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1.715</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.040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.863</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43.237</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295078943"/>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標準偏差（対数）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-.529</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.220</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-.048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-2.399</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.017</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36972959"/>
                  </a:ext>
                </a:extLst>
              </a:tr>
              <a:tr h="190500">
                <a:tc vMerge="1">
                  <a:txBody>
                    <a:bodyPr/>
                    <a:lstStyle/>
                    <a:p>
                      <a:endParaRPr kumimoji="1" lang="ja-JP" altLang="en-US"/>
                    </a:p>
                  </a:txBody>
                  <a:tcPr/>
                </a:tc>
                <a:tc>
                  <a:txBody>
                    <a:bodyPr/>
                    <a:lstStyle/>
                    <a:p>
                      <a:pPr algn="l" fontAlgn="t"/>
                      <a:r>
                        <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rPr>
                        <a:t>ポジティブ（対数）</a:t>
                      </a:r>
                      <a:endParaRPr 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-2.100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.184</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-.228</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a:effectLst/>
                          <a:latin typeface="ＭＳ Ｐゴシック" panose="020B0600070205080204" pitchFamily="50" charset="-128"/>
                          <a:ea typeface="ＭＳ Ｐゴシック" panose="020B0600070205080204" pitchFamily="50" charset="-128"/>
                        </a:rPr>
                        <a:t>-11.432</a:t>
                      </a:r>
                      <a:endParaRPr lang="en-US" altLang="ja-JP" sz="16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tc>
                  <a:txBody>
                    <a:bodyPr/>
                    <a:lstStyle/>
                    <a:p>
                      <a:pPr algn="r" fontAlgn="ctr"/>
                      <a:r>
                        <a:rPr lang="en-US" altLang="ja-JP" sz="1600" u="none" strike="noStrike" dirty="0">
                          <a:effectLst/>
                          <a:latin typeface="ＭＳ Ｐゴシック" panose="020B0600070205080204" pitchFamily="50" charset="-128"/>
                          <a:ea typeface="ＭＳ Ｐゴシック" panose="020B0600070205080204" pitchFamily="50" charset="-128"/>
                        </a:rPr>
                        <a:t>.000</a:t>
                      </a:r>
                      <a:endParaRPr lang="en-US" altLang="ja-JP"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4763" marR="4763" marT="4763" marB="0" anchor="ctr"/>
                </a:tc>
                <a:extLst>
                  <a:ext uri="{0D108BD9-81ED-4DB2-BD59-A6C34878D82A}">
                    <a16:rowId xmlns:a16="http://schemas.microsoft.com/office/drawing/2014/main" val="1797632791"/>
                  </a:ext>
                </a:extLst>
              </a:tr>
            </a:tbl>
          </a:graphicData>
        </a:graphic>
      </p:graphicFrame>
      <p:sp>
        <p:nvSpPr>
          <p:cNvPr id="2" name="タイトル 1">
            <a:extLst>
              <a:ext uri="{FF2B5EF4-FFF2-40B4-BE49-F238E27FC236}">
                <a16:creationId xmlns:a16="http://schemas.microsoft.com/office/drawing/2014/main" id="{E7CB7C84-009A-4032-9F04-49E35427F5A2}"/>
              </a:ext>
            </a:extLst>
          </p:cNvPr>
          <p:cNvSpPr>
            <a:spLocks noGrp="1"/>
          </p:cNvSpPr>
          <p:nvPr>
            <p:ph type="title"/>
          </p:nvPr>
        </p:nvSpPr>
        <p:spPr/>
        <p:txBody>
          <a:bodyPr/>
          <a:lstStyle/>
          <a:p>
            <a:r>
              <a:rPr kumimoji="1" lang="ja-JP" altLang="en-US" dirty="0">
                <a:latin typeface="ＭＳ Ｐゴシック" panose="020B0600070205080204" pitchFamily="50" charset="-128"/>
                <a:ea typeface="ＭＳ Ｐゴシック" panose="020B0600070205080204" pitchFamily="50" charset="-128"/>
              </a:rPr>
              <a:t>結果２</a:t>
            </a:r>
            <a:r>
              <a:rPr lang="en-US" altLang="ja-JP" dirty="0">
                <a:latin typeface="ＭＳ Ｐゴシック" panose="020B0600070205080204" pitchFamily="50" charset="-128"/>
                <a:ea typeface="ＭＳ Ｐゴシック" panose="020B0600070205080204" pitchFamily="50" charset="-128"/>
              </a:rPr>
              <a:t>b</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A7A69168-6733-4934-A0A0-044CF42682BE}"/>
              </a:ext>
            </a:extLst>
          </p:cNvPr>
          <p:cNvSpPr/>
          <p:nvPr/>
        </p:nvSpPr>
        <p:spPr>
          <a:xfrm>
            <a:off x="838200" y="2546440"/>
            <a:ext cx="4322017" cy="276999"/>
          </a:xfrm>
          <a:prstGeom prst="rect">
            <a:avLst/>
          </a:prstGeom>
        </p:spPr>
        <p:txBody>
          <a:bodyPr wrap="none">
            <a:spAutoFit/>
          </a:bodyPr>
          <a:lstStyle/>
          <a:p>
            <a:r>
              <a:rPr lang="en-US" altLang="ja-JP" sz="1200" dirty="0">
                <a:latin typeface="ＭＳ Ｐゴシック" panose="020B0600070205080204" pitchFamily="50" charset="-128"/>
                <a:ea typeface="ＭＳ Ｐゴシック" panose="020B0600070205080204" pitchFamily="50" charset="-128"/>
              </a:rPr>
              <a:t>a. </a:t>
            </a:r>
            <a:r>
              <a:rPr lang="ja-JP" altLang="en-US" sz="1200" dirty="0">
                <a:latin typeface="ＭＳ Ｐゴシック" panose="020B0600070205080204" pitchFamily="50" charset="-128"/>
                <a:ea typeface="ＭＳ Ｐゴシック" panose="020B0600070205080204" pitchFamily="50" charset="-128"/>
              </a:rPr>
              <a:t>予測値</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定数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、ポジティブ</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標準偏差</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件数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23DC790C-07A8-49E8-A0D4-E8EEDD4CBB3B}"/>
              </a:ext>
            </a:extLst>
          </p:cNvPr>
          <p:cNvSpPr/>
          <p:nvPr/>
        </p:nvSpPr>
        <p:spPr>
          <a:xfrm>
            <a:off x="838200" y="4109547"/>
            <a:ext cx="2262158" cy="276999"/>
          </a:xfrm>
          <a:prstGeom prst="rect">
            <a:avLst/>
          </a:prstGeom>
        </p:spPr>
        <p:txBody>
          <a:bodyPr wrap="none">
            <a:spAutoFit/>
          </a:bodyPr>
          <a:lstStyle/>
          <a:p>
            <a:r>
              <a:rPr lang="ja-JP" altLang="en-US" sz="1200" dirty="0">
                <a:latin typeface="ＭＳ Ｐゴシック" panose="020B0600070205080204" pitchFamily="50" charset="-128"/>
                <a:ea typeface="ＭＳ Ｐゴシック" panose="020B0600070205080204" pitchFamily="50" charset="-128"/>
              </a:rPr>
              <a:t>a. 従属変数 保存</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数</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対数</a:t>
            </a:r>
            <a:r>
              <a:rPr lang="en-US" altLang="ja-JP" sz="1200" dirty="0">
                <a:latin typeface="ＭＳ Ｐゴシック" panose="020B0600070205080204" pitchFamily="50" charset="-128"/>
                <a:ea typeface="ＭＳ Ｐゴシック" panose="020B0600070205080204" pitchFamily="50" charset="-128"/>
              </a:rPr>
              <a:t>)</a:t>
            </a:r>
            <a:endParaRPr lang="ja-JP" altLang="en-US" sz="1200" dirty="0">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C7B6DAA1-D4B3-4C20-BEFB-13B9A6D7FE90}"/>
              </a:ext>
            </a:extLst>
          </p:cNvPr>
          <p:cNvSpPr/>
          <p:nvPr/>
        </p:nvSpPr>
        <p:spPr>
          <a:xfrm>
            <a:off x="838200" y="4386546"/>
            <a:ext cx="4507965" cy="276999"/>
          </a:xfrm>
          <a:prstGeom prst="rect">
            <a:avLst/>
          </a:prstGeom>
        </p:spPr>
        <p:txBody>
          <a:bodyPr wrap="none">
            <a:spAutoFit/>
          </a:bodyPr>
          <a:lstStyle/>
          <a:p>
            <a:r>
              <a:rPr lang="ja-JP" altLang="en-US" sz="1200" dirty="0">
                <a:latin typeface="ＭＳ Ｐゴシック" panose="020B0600070205080204" pitchFamily="50" charset="-128"/>
                <a:ea typeface="ＭＳ Ｐゴシック" panose="020B0600070205080204" pitchFamily="50" charset="-128"/>
              </a:rPr>
              <a:t>b. 予測値: (定数)、ポジティブ（対数）, 標準偏差（対数）, 件数（対数）</a:t>
            </a:r>
          </a:p>
        </p:txBody>
      </p:sp>
      <p:sp>
        <p:nvSpPr>
          <p:cNvPr id="9" name="正方形/長方形 8">
            <a:extLst>
              <a:ext uri="{FF2B5EF4-FFF2-40B4-BE49-F238E27FC236}">
                <a16:creationId xmlns:a16="http://schemas.microsoft.com/office/drawing/2014/main" id="{FDD8DDE7-BF97-4686-893B-F407B9F4B1E4}"/>
              </a:ext>
            </a:extLst>
          </p:cNvPr>
          <p:cNvSpPr/>
          <p:nvPr/>
        </p:nvSpPr>
        <p:spPr>
          <a:xfrm>
            <a:off x="838199" y="6437396"/>
            <a:ext cx="2185214" cy="276999"/>
          </a:xfrm>
          <a:prstGeom prst="rect">
            <a:avLst/>
          </a:prstGeom>
        </p:spPr>
        <p:txBody>
          <a:bodyPr wrap="none">
            <a:spAutoFit/>
          </a:bodyPr>
          <a:lstStyle/>
          <a:p>
            <a:r>
              <a:rPr lang="ja-JP" altLang="en-US" sz="1200" dirty="0">
                <a:latin typeface="ＭＳ Ｐゴシック" panose="020B0600070205080204" pitchFamily="50" charset="-128"/>
                <a:ea typeface="ＭＳ Ｐゴシック" panose="020B0600070205080204" pitchFamily="50" charset="-128"/>
              </a:rPr>
              <a:t>a. 従属変数 保存タグ数（対数）</a:t>
            </a:r>
          </a:p>
        </p:txBody>
      </p:sp>
      <p:sp>
        <p:nvSpPr>
          <p:cNvPr id="10" name="スライド番号プレースホルダー 9">
            <a:extLst>
              <a:ext uri="{FF2B5EF4-FFF2-40B4-BE49-F238E27FC236}">
                <a16:creationId xmlns:a16="http://schemas.microsoft.com/office/drawing/2014/main" id="{D5589891-8DA5-4FA8-8920-63E47FDBCFBF}"/>
              </a:ext>
            </a:extLst>
          </p:cNvPr>
          <p:cNvSpPr>
            <a:spLocks noGrp="1"/>
          </p:cNvSpPr>
          <p:nvPr>
            <p:ph type="sldNum" sz="quarter" idx="12"/>
          </p:nvPr>
        </p:nvSpPr>
        <p:spPr/>
        <p:txBody>
          <a:bodyPr/>
          <a:lstStyle/>
          <a:p>
            <a:fld id="{F1F1B8C4-9DE0-4406-9D9B-953857B2C0FB}" type="slidenum">
              <a:rPr kumimoji="1" lang="ja-JP" altLang="en-US" smtClean="0"/>
              <a:t>8</a:t>
            </a:fld>
            <a:endParaRPr kumimoji="1" lang="ja-JP" altLang="en-US"/>
          </a:p>
        </p:txBody>
      </p:sp>
      <p:sp>
        <p:nvSpPr>
          <p:cNvPr id="11" name="四角形: 角を丸くする 10">
            <a:extLst>
              <a:ext uri="{FF2B5EF4-FFF2-40B4-BE49-F238E27FC236}">
                <a16:creationId xmlns:a16="http://schemas.microsoft.com/office/drawing/2014/main" id="{83C74B0A-DDCD-4992-A8A6-A19C5D3509A7}"/>
              </a:ext>
            </a:extLst>
          </p:cNvPr>
          <p:cNvSpPr/>
          <p:nvPr/>
        </p:nvSpPr>
        <p:spPr>
          <a:xfrm>
            <a:off x="8211065" y="4835137"/>
            <a:ext cx="1771135" cy="160225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solidFill>
                  <a:srgbClr val="FF0000"/>
                </a:solidFill>
                <a:latin typeface="ＭＳ Ｐゴシック" panose="020B0600070205080204" pitchFamily="50" charset="-128"/>
                <a:ea typeface="ＭＳ Ｐゴシック" panose="020B0600070205080204" pitchFamily="50" charset="-128"/>
              </a:rPr>
              <a:t>支持</a:t>
            </a:r>
          </a:p>
        </p:txBody>
      </p:sp>
    </p:spTree>
    <p:extLst>
      <p:ext uri="{BB962C8B-B14F-4D97-AF65-F5344CB8AC3E}">
        <p14:creationId xmlns:p14="http://schemas.microsoft.com/office/powerpoint/2010/main" val="1638222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89D75E-1A29-4C51-9512-B0D3F433E1D4}"/>
              </a:ext>
            </a:extLst>
          </p:cNvPr>
          <p:cNvSpPr>
            <a:spLocks noGrp="1"/>
          </p:cNvSpPr>
          <p:nvPr>
            <p:ph type="title"/>
          </p:nvPr>
        </p:nvSpPr>
        <p:spPr/>
        <p:txBody>
          <a:bodyPr/>
          <a:lstStyle/>
          <a:p>
            <a:r>
              <a:rPr lang="ja-JP" altLang="en-US" dirty="0">
                <a:latin typeface="ＭＳ Ｐゴシック" panose="020B0600070205080204" pitchFamily="50" charset="-128"/>
                <a:ea typeface="ＭＳ Ｐゴシック" panose="020B0600070205080204" pitchFamily="50" charset="-128"/>
              </a:rPr>
              <a:t>予備調査３</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154E7215-9DC1-4712-B8CF-28954DE69463}"/>
              </a:ext>
            </a:extLst>
          </p:cNvPr>
          <p:cNvSpPr>
            <a:spLocks noGrp="1"/>
          </p:cNvSpPr>
          <p:nvPr>
            <p:ph type="sldNum" sz="quarter" idx="12"/>
          </p:nvPr>
        </p:nvSpPr>
        <p:spPr/>
        <p:txBody>
          <a:bodyPr/>
          <a:lstStyle/>
          <a:p>
            <a:fld id="{BCD42022-A792-47A6-8F8C-E8616F5D5CB2}" type="slidenum">
              <a:rPr kumimoji="1" lang="ja-JP" altLang="en-US" smtClean="0"/>
              <a:t>9</a:t>
            </a:fld>
            <a:endParaRPr kumimoji="1" lang="ja-JP" altLang="en-US"/>
          </a:p>
        </p:txBody>
      </p:sp>
      <p:grpSp>
        <p:nvGrpSpPr>
          <p:cNvPr id="4" name="グループ化 3">
            <a:extLst>
              <a:ext uri="{FF2B5EF4-FFF2-40B4-BE49-F238E27FC236}">
                <a16:creationId xmlns:a16="http://schemas.microsoft.com/office/drawing/2014/main" id="{E5160C36-E992-49D0-A178-C03A1B64EFEB}"/>
              </a:ext>
            </a:extLst>
          </p:cNvPr>
          <p:cNvGrpSpPr/>
          <p:nvPr/>
        </p:nvGrpSpPr>
        <p:grpSpPr>
          <a:xfrm>
            <a:off x="1987378" y="1946525"/>
            <a:ext cx="7994822" cy="3885864"/>
            <a:chOff x="670354" y="2218255"/>
            <a:chExt cx="7473778" cy="3769691"/>
          </a:xfrm>
        </p:grpSpPr>
        <p:sp>
          <p:nvSpPr>
            <p:cNvPr id="5" name="四角形: 1 つの角を切り取る 4">
              <a:extLst>
                <a:ext uri="{FF2B5EF4-FFF2-40B4-BE49-F238E27FC236}">
                  <a16:creationId xmlns:a16="http://schemas.microsoft.com/office/drawing/2014/main" id="{177969EA-D18D-4C29-BDFE-A06205C0EE0F}"/>
                </a:ext>
              </a:extLst>
            </p:cNvPr>
            <p:cNvSpPr/>
            <p:nvPr/>
          </p:nvSpPr>
          <p:spPr>
            <a:xfrm>
              <a:off x="670354" y="2312901"/>
              <a:ext cx="7473778" cy="3675045"/>
            </a:xfrm>
            <a:prstGeom prst="snip1Rect">
              <a:avLst/>
            </a:prstGeom>
            <a:solidFill>
              <a:schemeClr val="accent3">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09A5BA25-6D7F-46A6-BBC6-8626E896729B}"/>
                </a:ext>
              </a:extLst>
            </p:cNvPr>
            <p:cNvSpPr txBox="1"/>
            <p:nvPr/>
          </p:nvSpPr>
          <p:spPr>
            <a:xfrm>
              <a:off x="838200" y="2218255"/>
              <a:ext cx="1993557" cy="3264823"/>
            </a:xfrm>
            <a:prstGeom prst="rect">
              <a:avLst/>
            </a:prstGeom>
            <a:noFill/>
          </p:spPr>
          <p:txBody>
            <a:bodyPr wrap="square" rtlCol="0">
              <a:spAutoFit/>
            </a:bodyPr>
            <a:lstStyle/>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分析手法：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従属変数：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独立変数：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lang="ja-JP" altLang="en-US" sz="2000" dirty="0">
                  <a:latin typeface="ＭＳ Ｐゴシック" panose="020B0600070205080204" pitchFamily="50" charset="-128"/>
                  <a:ea typeface="ＭＳ Ｐゴシック" panose="020B0600070205080204" pitchFamily="50" charset="-128"/>
                </a:rPr>
                <a:t>ダミー変数：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コントロール変数：</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収集方法：</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収集期間：</a:t>
              </a:r>
              <a:endParaRPr kumimoji="1" lang="en-US" altLang="ja-JP" sz="2000" dirty="0">
                <a:latin typeface="ＭＳ Ｐゴシック" panose="020B0600070205080204" pitchFamily="50" charset="-128"/>
                <a:ea typeface="ＭＳ Ｐゴシック" panose="020B0600070205080204" pitchFamily="50" charset="-128"/>
              </a:endParaRPr>
            </a:p>
            <a:p>
              <a:pPr algn="dist">
                <a:lnSpc>
                  <a:spcPct val="150000"/>
                </a:lnSpc>
              </a:pPr>
              <a:r>
                <a:rPr kumimoji="1" lang="ja-JP" altLang="en-US" sz="2000" dirty="0">
                  <a:latin typeface="ＭＳ Ｐゴシック" panose="020B0600070205080204" pitchFamily="50" charset="-128"/>
                  <a:ea typeface="ＭＳ Ｐゴシック" panose="020B0600070205080204" pitchFamily="50" charset="-128"/>
                </a:rPr>
                <a:t>サンプルサイズ：</a:t>
              </a:r>
              <a:endParaRPr kumimoji="1" lang="en-US" altLang="ja-JP" sz="2000" dirty="0">
                <a:latin typeface="ＭＳ Ｐゴシック" panose="020B0600070205080204" pitchFamily="50" charset="-128"/>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93FE2BAC-5B8F-4975-9D89-7F25F285D1E1}"/>
                </a:ext>
              </a:extLst>
            </p:cNvPr>
            <p:cNvSpPr txBox="1"/>
            <p:nvPr/>
          </p:nvSpPr>
          <p:spPr>
            <a:xfrm>
              <a:off x="2831756" y="2218255"/>
              <a:ext cx="5312375" cy="3602497"/>
            </a:xfrm>
            <a:prstGeom prst="rect">
              <a:avLst/>
            </a:prstGeom>
            <a:noFill/>
          </p:spPr>
          <p:txBody>
            <a:bodyPr wrap="square" rtlCol="0">
              <a:spAutoFit/>
            </a:bodyPr>
            <a:lstStyle/>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回帰分析（</a:t>
              </a:r>
              <a:r>
                <a:rPr kumimoji="1" lang="en-US" altLang="ja-JP" sz="2000" dirty="0">
                  <a:latin typeface="ＭＳ Ｐゴシック" panose="020B0600070205080204" pitchFamily="50" charset="-128"/>
                  <a:ea typeface="ＭＳ Ｐゴシック" panose="020B0600070205080204" pitchFamily="50" charset="-128"/>
                </a:rPr>
                <a:t>SPSS</a:t>
              </a:r>
              <a:r>
                <a:rPr kumimoji="1" lang="ja-JP" altLang="en-US" sz="2000" dirty="0">
                  <a:latin typeface="ＭＳ Ｐゴシック" panose="020B0600070205080204" pitchFamily="50" charset="-128"/>
                  <a:ea typeface="ＭＳ Ｐゴシック" panose="020B0600070205080204" pitchFamily="50" charset="-128"/>
                </a:rPr>
                <a:t>を利用）</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関心度（保存タグ数）</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lang="ja-JP" altLang="en-US" sz="2000" dirty="0">
                  <a:latin typeface="ＭＳ Ｐゴシック" panose="020B0600070205080204" pitchFamily="50" charset="-128"/>
                  <a:ea typeface="ＭＳ Ｐゴシック" panose="020B0600070205080204" pitchFamily="50" charset="-128"/>
                </a:rPr>
                <a:t>感情価</a:t>
              </a:r>
              <a:endParaRPr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lang="ja-JP" altLang="en-US" sz="2000" dirty="0">
                  <a:latin typeface="ＭＳ Ｐゴシック" panose="020B0600070205080204" pitchFamily="50" charset="-128"/>
                  <a:ea typeface="ＭＳ Ｐゴシック" panose="020B0600070205080204" pitchFamily="50" charset="-128"/>
                </a:rPr>
                <a:t>平均以上</a:t>
              </a:r>
              <a:r>
                <a:rPr lang="en-US" altLang="ja-JP" sz="2000" dirty="0">
                  <a:latin typeface="ＭＳ Ｐゴシック" panose="020B0600070205080204" pitchFamily="50" charset="-128"/>
                  <a:ea typeface="ＭＳ Ｐゴシック" panose="020B0600070205080204" pitchFamily="50" charset="-128"/>
                </a:rPr>
                <a:t>”1”</a:t>
              </a:r>
              <a:r>
                <a:rPr lang="ja-JP" altLang="en-US" sz="2000" dirty="0">
                  <a:latin typeface="ＭＳ Ｐゴシック" panose="020B0600070205080204" pitchFamily="50" charset="-128"/>
                  <a:ea typeface="ＭＳ Ｐゴシック" panose="020B0600070205080204" pitchFamily="50" charset="-128"/>
                </a:rPr>
                <a:t>・平均以下</a:t>
              </a:r>
              <a:r>
                <a:rPr lang="en-US" altLang="ja-JP" sz="2000" dirty="0">
                  <a:latin typeface="ＭＳ Ｐゴシック" panose="020B0600070205080204" pitchFamily="50" charset="-128"/>
                  <a:ea typeface="ＭＳ Ｐゴシック" panose="020B0600070205080204" pitchFamily="50" charset="-128"/>
                </a:rPr>
                <a:t>”0”</a:t>
              </a:r>
            </a:p>
            <a:p>
              <a:pPr>
                <a:lnSpc>
                  <a:spcPct val="150000"/>
                </a:lnSpc>
              </a:pPr>
              <a:r>
                <a:rPr lang="ja-JP" altLang="en-US" sz="2000" dirty="0">
                  <a:latin typeface="ＭＳ Ｐゴシック" panose="020B0600070205080204" pitchFamily="50" charset="-128"/>
                  <a:ea typeface="ＭＳ Ｐゴシック" panose="020B0600070205080204" pitchFamily="50" charset="-128"/>
                </a:rPr>
                <a:t>件数・標準偏差（個人の総合評価）</a:t>
              </a:r>
              <a:endParaRPr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lang="ja-JP" altLang="en-US" sz="2000" dirty="0">
                  <a:latin typeface="ＭＳ Ｐゴシック" panose="020B0600070205080204" pitchFamily="50" charset="-128"/>
                  <a:ea typeface="ＭＳ Ｐゴシック" panose="020B0600070205080204" pitchFamily="50" charset="-128"/>
                </a:rPr>
                <a:t>食べログのクチコミ欄から収集（</a:t>
              </a:r>
              <a:r>
                <a:rPr lang="en-US" altLang="ja-JP" sz="2000" dirty="0">
                  <a:latin typeface="ＭＳ Ｐゴシック" panose="020B0600070205080204" pitchFamily="50" charset="-128"/>
                  <a:ea typeface="ＭＳ Ｐゴシック" panose="020B0600070205080204" pitchFamily="50" charset="-128"/>
                </a:rPr>
                <a:t>Octopus</a:t>
              </a:r>
              <a:r>
                <a:rPr lang="ja-JP" altLang="en-US" sz="2000" dirty="0">
                  <a:latin typeface="ＭＳ Ｐゴシック" panose="020B0600070205080204" pitchFamily="50" charset="-128"/>
                  <a:ea typeface="ＭＳ Ｐゴシック" panose="020B0600070205080204" pitchFamily="50" charset="-128"/>
                </a:rPr>
                <a:t>を利用）</a:t>
              </a:r>
              <a:endParaRPr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lang="en-US" altLang="ja-JP" sz="2000" dirty="0">
                  <a:latin typeface="ＭＳ Ｐゴシック" panose="020B0600070205080204" pitchFamily="50" charset="-128"/>
                  <a:ea typeface="ＭＳ Ｐゴシック" panose="020B0600070205080204" pitchFamily="50" charset="-128"/>
                </a:rPr>
                <a:t>2019</a:t>
              </a:r>
              <a:r>
                <a:rPr lang="ja-JP" altLang="en-US" sz="2000" dirty="0">
                  <a:latin typeface="ＭＳ Ｐゴシック" panose="020B0600070205080204" pitchFamily="50" charset="-128"/>
                  <a:ea typeface="ＭＳ Ｐゴシック" panose="020B0600070205080204" pitchFamily="50" charset="-128"/>
                </a:rPr>
                <a:t>年</a:t>
              </a:r>
              <a:r>
                <a:rPr lang="en-US" altLang="ja-JP" sz="2000" dirty="0">
                  <a:latin typeface="ＭＳ Ｐゴシック" panose="020B0600070205080204" pitchFamily="50" charset="-128"/>
                  <a:ea typeface="ＭＳ Ｐゴシック" panose="020B0600070205080204" pitchFamily="50" charset="-128"/>
                </a:rPr>
                <a:t>11</a:t>
              </a:r>
              <a:r>
                <a:rPr lang="ja-JP" altLang="en-US" sz="2000" dirty="0">
                  <a:latin typeface="ＭＳ Ｐゴシック" panose="020B0600070205080204" pitchFamily="50" charset="-128"/>
                  <a:ea typeface="ＭＳ Ｐゴシック" panose="020B0600070205080204" pitchFamily="50" charset="-128"/>
                </a:rPr>
                <a:t>月末まで</a:t>
              </a:r>
              <a:endParaRPr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lang="ja-JP" altLang="en-US" sz="2000" dirty="0">
                  <a:latin typeface="ＭＳ Ｐゴシック" panose="020B0600070205080204" pitchFamily="50" charset="-128"/>
                  <a:ea typeface="ＭＳ Ｐゴシック" panose="020B0600070205080204" pitchFamily="50" charset="-128"/>
                </a:rPr>
                <a:t>１２１０</a:t>
              </a:r>
              <a:endParaRPr lang="en-US" altLang="ja-JP" sz="2000" dirty="0">
                <a:latin typeface="ＭＳ Ｐゴシック" panose="020B0600070205080204" pitchFamily="50" charset="-128"/>
                <a:ea typeface="ＭＳ Ｐゴシック" panose="020B0600070205080204" pitchFamily="50" charset="-128"/>
              </a:endParaRPr>
            </a:p>
          </p:txBody>
        </p:sp>
      </p:grpSp>
      <p:sp>
        <p:nvSpPr>
          <p:cNvPr id="8" name="テキスト ボックス 7">
            <a:extLst>
              <a:ext uri="{FF2B5EF4-FFF2-40B4-BE49-F238E27FC236}">
                <a16:creationId xmlns:a16="http://schemas.microsoft.com/office/drawing/2014/main" id="{3F8732EE-D989-4020-A884-10EB9A9ECBB0}"/>
              </a:ext>
            </a:extLst>
          </p:cNvPr>
          <p:cNvSpPr txBox="1"/>
          <p:nvPr/>
        </p:nvSpPr>
        <p:spPr>
          <a:xfrm>
            <a:off x="1987378" y="5823604"/>
            <a:ext cx="8406302" cy="923330"/>
          </a:xfrm>
          <a:prstGeom prst="rect">
            <a:avLst/>
          </a:prstGeom>
          <a:noFill/>
        </p:spPr>
        <p:txBody>
          <a:bodyPr wrap="square" rtlCol="0">
            <a:spAutoFit/>
          </a:bodyPr>
          <a:lstStyle/>
          <a:p>
            <a:r>
              <a:rPr kumimoji="1" lang="ja-JP" altLang="en-US" dirty="0">
                <a:latin typeface="ＭＳ Ｐゴシック" panose="020B0600070205080204" pitchFamily="50" charset="-128"/>
                <a:ea typeface="ＭＳ Ｐゴシック" panose="020B0600070205080204" pitchFamily="50" charset="-128"/>
              </a:rPr>
              <a:t>＊保存タグ数・感情価・件数・標準偏差は自然対数に変換</a:t>
            </a:r>
            <a:endParaRPr kumimoji="1" lang="en-US" altLang="ja-JP" dirty="0">
              <a:latin typeface="ＭＳ Ｐゴシック" panose="020B0600070205080204" pitchFamily="50" charset="-128"/>
              <a:ea typeface="ＭＳ Ｐゴシック" panose="020B0600070205080204" pitchFamily="50" charset="-128"/>
            </a:endParaRPr>
          </a:p>
          <a:p>
            <a:r>
              <a:rPr lang="ja-JP" altLang="en-US" dirty="0">
                <a:latin typeface="ＭＳ Ｐゴシック" panose="020B0600070205080204" pitchFamily="50" charset="-128"/>
                <a:ea typeface="ＭＳ Ｐゴシック" panose="020B0600070205080204" pitchFamily="50" charset="-128"/>
              </a:rPr>
              <a:t>コントロール変数はクチコミ件数の程度や個人評価のばらつきを考慮するためのもの</a:t>
            </a:r>
            <a:endParaRPr lang="en-US" altLang="ja-JP" dirty="0">
              <a:latin typeface="ＭＳ Ｐゴシック" panose="020B0600070205080204" pitchFamily="50" charset="-128"/>
              <a:ea typeface="ＭＳ Ｐゴシック" panose="020B0600070205080204" pitchFamily="50" charset="-128"/>
            </a:endParaRPr>
          </a:p>
          <a:p>
            <a:endParaRPr kumimoji="1" lang="en-US" altLang="ja-JP" dirty="0">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75A5BE5F-0148-43C0-9B58-B8636F078500}"/>
              </a:ext>
            </a:extLst>
          </p:cNvPr>
          <p:cNvSpPr txBox="1"/>
          <p:nvPr/>
        </p:nvSpPr>
        <p:spPr>
          <a:xfrm>
            <a:off x="1046886" y="1487179"/>
            <a:ext cx="1410730" cy="461665"/>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調査概要</a:t>
            </a:r>
          </a:p>
        </p:txBody>
      </p:sp>
      <p:sp>
        <p:nvSpPr>
          <p:cNvPr id="10" name="正方形/長方形 9">
            <a:extLst>
              <a:ext uri="{FF2B5EF4-FFF2-40B4-BE49-F238E27FC236}">
                <a16:creationId xmlns:a16="http://schemas.microsoft.com/office/drawing/2014/main" id="{A3D95290-1EB9-469E-998D-233284CF2345}"/>
              </a:ext>
            </a:extLst>
          </p:cNvPr>
          <p:cNvSpPr/>
          <p:nvPr/>
        </p:nvSpPr>
        <p:spPr>
          <a:xfrm>
            <a:off x="2457616" y="1517956"/>
            <a:ext cx="7556877" cy="400110"/>
          </a:xfrm>
          <a:prstGeom prst="rect">
            <a:avLst/>
          </a:prstGeom>
        </p:spPr>
        <p:txBody>
          <a:bodyPr wrap="none">
            <a:spAutoFit/>
          </a:bodyPr>
          <a:lstStyle/>
          <a:p>
            <a:r>
              <a:rPr lang="ja-JP" altLang="en-US" sz="2000" dirty="0">
                <a:latin typeface="ＭＳ Ｐゴシック" panose="020B0600070205080204" pitchFamily="50" charset="-128"/>
                <a:ea typeface="ＭＳ Ｐゴシック" panose="020B0600070205080204" pitchFamily="50" charset="-128"/>
              </a:rPr>
              <a:t>否定的な感情価は肯定的な感情価より関心度への影響が大きい　</a:t>
            </a:r>
          </a:p>
        </p:txBody>
      </p:sp>
      <p:sp>
        <p:nvSpPr>
          <p:cNvPr id="11" name="テキスト ボックス 10">
            <a:extLst>
              <a:ext uri="{FF2B5EF4-FFF2-40B4-BE49-F238E27FC236}">
                <a16:creationId xmlns:a16="http://schemas.microsoft.com/office/drawing/2014/main" id="{4A8CA067-10EA-4FE0-9539-D35C2528EDFA}"/>
              </a:ext>
            </a:extLst>
          </p:cNvPr>
          <p:cNvSpPr txBox="1"/>
          <p:nvPr/>
        </p:nvSpPr>
        <p:spPr>
          <a:xfrm>
            <a:off x="1987378" y="6377602"/>
            <a:ext cx="5589992" cy="369332"/>
          </a:xfrm>
          <a:prstGeom prst="rect">
            <a:avLst/>
          </a:prstGeom>
          <a:noFill/>
        </p:spPr>
        <p:txBody>
          <a:bodyPr wrap="none" rtlCol="0">
            <a:spAutoFit/>
          </a:bodyPr>
          <a:lstStyle/>
          <a:p>
            <a:r>
              <a:rPr kumimoji="1" lang="ja-JP" altLang="en-US" dirty="0">
                <a:latin typeface="ＭＳ Ｐゴシック" panose="020B0600070205080204" pitchFamily="50" charset="-128"/>
                <a:ea typeface="ＭＳ Ｐゴシック" panose="020B0600070205080204" pitchFamily="50" charset="-128"/>
              </a:rPr>
              <a:t>感情価</a:t>
            </a:r>
            <a:r>
              <a:rPr kumimoji="1" lang="en-US" altLang="ja-JP" dirty="0">
                <a:latin typeface="ＭＳ Ｐゴシック" panose="020B0600070205080204" pitchFamily="50" charset="-128"/>
                <a:ea typeface="ＭＳ Ｐゴシック" panose="020B0600070205080204" pitchFamily="50" charset="-128"/>
              </a:rPr>
              <a:t>×</a:t>
            </a:r>
            <a:r>
              <a:rPr kumimoji="1" lang="ja-JP" altLang="en-US" dirty="0">
                <a:latin typeface="ＭＳ Ｐゴシック" panose="020B0600070205080204" pitchFamily="50" charset="-128"/>
                <a:ea typeface="ＭＳ Ｐゴシック" panose="020B0600070205080204" pitchFamily="50" charset="-128"/>
              </a:rPr>
              <a:t>ダミー変数は傾きの違い　ダミー変数は切片</a:t>
            </a:r>
          </a:p>
        </p:txBody>
      </p:sp>
    </p:spTree>
    <p:extLst>
      <p:ext uri="{BB962C8B-B14F-4D97-AF65-F5344CB8AC3E}">
        <p14:creationId xmlns:p14="http://schemas.microsoft.com/office/powerpoint/2010/main" val="37734124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1002</TotalTime>
  <Words>1836</Words>
  <Application>Microsoft Office PowerPoint</Application>
  <PresentationFormat>ワイド画面</PresentationFormat>
  <Paragraphs>464</Paragraphs>
  <Slides>15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ＭＳ Ｐゴシック</vt:lpstr>
      <vt:lpstr>游ゴシック</vt:lpstr>
      <vt:lpstr>游ゴシック Light</vt:lpstr>
      <vt:lpstr>Arial</vt:lpstr>
      <vt:lpstr>Calibri</vt:lpstr>
      <vt:lpstr>Office テーマ</vt:lpstr>
      <vt:lpstr> 補足資料  eクチコミの有効性 -消費者の声を聴く-</vt:lpstr>
      <vt:lpstr>予備調査１</vt:lpstr>
      <vt:lpstr>実数と自然対数のときの散布図</vt:lpstr>
      <vt:lpstr>結果１</vt:lpstr>
      <vt:lpstr>予備調査２a</vt:lpstr>
      <vt:lpstr>結果２a</vt:lpstr>
      <vt:lpstr>予備調査２b</vt:lpstr>
      <vt:lpstr>結果２b</vt:lpstr>
      <vt:lpstr>予備調査３</vt:lpstr>
      <vt:lpstr>予備調査結果３</vt:lpstr>
      <vt:lpstr>結果３</vt:lpstr>
      <vt:lpstr>回帰直線</vt:lpstr>
      <vt:lpstr>平均以下・平均以上のときの重回帰式</vt:lpstr>
      <vt:lpstr>平均以上のとき関心度の増加量が減る理由</vt:lpstr>
      <vt:lpstr>仮説１の式</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概要</dc:title>
  <dc:creator>yuu8news7@outlook.jp</dc:creator>
  <cp:lastModifiedBy>MoriToshiki</cp:lastModifiedBy>
  <cp:revision>53</cp:revision>
  <dcterms:created xsi:type="dcterms:W3CDTF">2019-12-15T20:06:42Z</dcterms:created>
  <dcterms:modified xsi:type="dcterms:W3CDTF">2019-12-19T11:32:08Z</dcterms:modified>
</cp:coreProperties>
</file>